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54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99" r:id="rId8"/>
    <p:sldId id="30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6" r:id="rId36"/>
    <p:sldId id="289" r:id="rId37"/>
    <p:sldId id="290" r:id="rId38"/>
    <p:sldId id="291" r:id="rId39"/>
    <p:sldId id="292" r:id="rId40"/>
    <p:sldId id="295" r:id="rId41"/>
    <p:sldId id="293" r:id="rId42"/>
    <p:sldId id="298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24-May-18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77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24-May-18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298CD5-6C1E-4009-B41F-6DF62E31D3BE}" type="datetimeFigureOut">
              <a:rPr lang="en-US" smtClean="0"/>
              <a:pPr/>
              <a:t>24-May-18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5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298CD5-6C1E-4009-B41F-6DF62E31D3BE}" type="datetimeFigureOut">
              <a:rPr lang="en-US" smtClean="0"/>
              <a:pPr/>
              <a:t>24-May-18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8447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298CD5-6C1E-4009-B41F-6DF62E31D3BE}" type="datetimeFigureOut">
              <a:rPr lang="en-US" smtClean="0"/>
              <a:pPr/>
              <a:t>24-May-18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5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24-May-18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05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24-May-18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1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24-May-18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99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298CD5-6C1E-4009-B41F-6DF62E31D3BE}" type="datetimeFigureOut">
              <a:rPr lang="en-US" smtClean="0"/>
              <a:pPr/>
              <a:t>24-May-18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0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24-May-18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61015F-7CC6-4D0A-9D87-873EA4C304CC}" type="datetimeFigureOut">
              <a:rPr lang="en-US" smtClean="0"/>
              <a:t>24-May-18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18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24-May-18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0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24-May-18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7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24-May-18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0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24-May-18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92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24-May-18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3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24-May-18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7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24-May-18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59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  <p:sldLayoutId id="2147484553" r:id="rId12"/>
    <p:sldLayoutId id="2147484554" r:id="rId13"/>
    <p:sldLayoutId id="2147484555" r:id="rId14"/>
    <p:sldLayoutId id="2147484556" r:id="rId15"/>
    <p:sldLayoutId id="2147484557" r:id="rId16"/>
    <p:sldLayoutId id="214748455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839D1-7A0D-477C-B277-23048A5FF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85407"/>
            <a:ext cx="9448800" cy="1825096"/>
          </a:xfrm>
        </p:spPr>
        <p:txBody>
          <a:bodyPr/>
          <a:lstStyle/>
          <a:p>
            <a:pPr algn="ctr"/>
            <a:r>
              <a:rPr lang="en-US" dirty="0"/>
              <a:t>Townsville picnic bay surf life saving club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0180D-9729-41DD-8DC7-A0175FDCB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10503"/>
            <a:ext cx="9448800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2017/2018 SENIOR PRESENTATION DINNER 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26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 MAY, 2018</a:t>
            </a: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2536F-219D-4D66-9575-FDEE8B181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5" t="5538" r="8319" b="37037"/>
          <a:stretch/>
        </p:blipFill>
        <p:spPr>
          <a:xfrm>
            <a:off x="8623495" y="237209"/>
            <a:ext cx="1871002" cy="18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3043-05AB-41F7-A9BB-A146FE60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Friday club championships winners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FAEDEE-DDD6-49A6-A147-29313AA0734F}"/>
              </a:ext>
            </a:extLst>
          </p:cNvPr>
          <p:cNvSpPr txBox="1"/>
          <p:nvPr/>
        </p:nvSpPr>
        <p:spPr>
          <a:xfrm>
            <a:off x="2895600" y="2307975"/>
            <a:ext cx="700063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Under 15 Male					Bayden Hardy</a:t>
            </a:r>
          </a:p>
          <a:p>
            <a:r>
              <a:rPr lang="en-US" sz="2400" dirty="0">
                <a:solidFill>
                  <a:srgbClr val="FFFF00"/>
                </a:solidFill>
              </a:rPr>
              <a:t>Under 15 Female				Shani Heyer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Under 17 Male					Lincoln Hardy</a:t>
            </a:r>
          </a:p>
          <a:p>
            <a:r>
              <a:rPr lang="en-US" sz="2400" dirty="0">
                <a:solidFill>
                  <a:srgbClr val="FFFF00"/>
                </a:solidFill>
              </a:rPr>
              <a:t>Under 17 Female				Lucy Bragg</a:t>
            </a:r>
          </a:p>
          <a:p>
            <a:r>
              <a:rPr lang="en-US" sz="2400" dirty="0">
                <a:solidFill>
                  <a:srgbClr val="FFFF00"/>
                </a:solidFill>
              </a:rPr>
              <a:t>Under 19 Male					Hunter Keen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Under 19 Female				Not Contested</a:t>
            </a:r>
          </a:p>
          <a:p>
            <a:r>
              <a:rPr lang="en-US" sz="2400" dirty="0">
                <a:solidFill>
                  <a:srgbClr val="FFFF00"/>
                </a:solidFill>
              </a:rPr>
              <a:t>Open Male						Darrin Bragg</a:t>
            </a:r>
          </a:p>
          <a:p>
            <a:r>
              <a:rPr lang="en-US" sz="2400" dirty="0">
                <a:solidFill>
                  <a:srgbClr val="FFFF00"/>
                </a:solidFill>
              </a:rPr>
              <a:t>Open Female					Shannon Morgan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Masters Male					Jason Wells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Masters Female				Not Contested</a:t>
            </a:r>
            <a:endParaRPr lang="en-AU" sz="24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6F349-F223-4701-8A97-ABCA8E883EA5}"/>
              </a:ext>
            </a:extLst>
          </p:cNvPr>
          <p:cNvSpPr txBox="1"/>
          <p:nvPr/>
        </p:nvSpPr>
        <p:spPr>
          <a:xfrm>
            <a:off x="2796209" y="6159535"/>
            <a:ext cx="691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Prizes have already been rewarded for Club Championships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949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F608-D317-4A52-9ED5-560AA3A8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7" y="697850"/>
            <a:ext cx="10146186" cy="251183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2017/2018 Award Recipients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endParaRPr lang="en-AU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9E99A-4B98-4315-B432-668D84DA9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578" y="2709742"/>
            <a:ext cx="10996843" cy="999885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MCHUGH FAMILY MOST OUTSTANDING PATROLLING MEMBER</a:t>
            </a:r>
            <a:endParaRPr lang="en-A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8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AA01FF-0484-47DD-A42C-C9C892A1BFCD}"/>
              </a:ext>
            </a:extLst>
          </p:cNvPr>
          <p:cNvSpPr txBox="1"/>
          <p:nvPr/>
        </p:nvSpPr>
        <p:spPr>
          <a:xfrm>
            <a:off x="4031973" y="2659559"/>
            <a:ext cx="4128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AINSLEY WELLS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9221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97E9-2A16-42B2-8E9E-CF838548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Tpb</a:t>
            </a:r>
            <a:r>
              <a:rPr lang="en-US" dirty="0"/>
              <a:t> Supporters Club – recognition of service (New award)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559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499F1F-A11F-474C-ACB9-0922CD71705C}"/>
              </a:ext>
            </a:extLst>
          </p:cNvPr>
          <p:cNvSpPr txBox="1"/>
          <p:nvPr/>
        </p:nvSpPr>
        <p:spPr>
          <a:xfrm>
            <a:off x="3909391" y="3044279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NATELEE KEEN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36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8F4F2-A484-4077-B2F3-4DE478FC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71586"/>
            <a:ext cx="10820399" cy="2801935"/>
          </a:xfrm>
        </p:spPr>
        <p:txBody>
          <a:bodyPr/>
          <a:lstStyle/>
          <a:p>
            <a:pPr algn="ctr"/>
            <a:r>
              <a:rPr lang="en-US" dirty="0"/>
              <a:t>GEORGE SADD MEMORIAL JUNIOR BELT RACE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816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45FB8-1964-44B4-9043-9CEB4BA94A7C}"/>
              </a:ext>
            </a:extLst>
          </p:cNvPr>
          <p:cNvSpPr txBox="1"/>
          <p:nvPr/>
        </p:nvSpPr>
        <p:spPr>
          <a:xfrm>
            <a:off x="3379304" y="3127513"/>
            <a:ext cx="4671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LINCOLN HARDY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3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D7A4-1F2E-4A2C-A833-9D4F765A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KEITH ANDERSON MEMORIAL SURF RACE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555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07851A-DA74-4C68-A954-0DCAEA5C62FB}"/>
              </a:ext>
            </a:extLst>
          </p:cNvPr>
          <p:cNvSpPr txBox="1"/>
          <p:nvPr/>
        </p:nvSpPr>
        <p:spPr>
          <a:xfrm>
            <a:off x="3564834" y="3044279"/>
            <a:ext cx="4475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DARRIN BRAGG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99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A7AE-6D5E-4268-B051-C3481212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CRITTER HAY memorial SURF RACE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571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775A-42A9-4C11-9CA5-14D6B05F2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OUR SPONSORS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8B69C0-804C-432B-ACA9-115403382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708" y="2057401"/>
            <a:ext cx="4026883" cy="18889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5A3B66-D616-4E77-A12D-78106DE93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4486823"/>
            <a:ext cx="2591162" cy="1505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B4A1F6-D361-4A1A-90BE-7F9E22DE1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175" y="2057401"/>
            <a:ext cx="4430684" cy="1113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09D09B-9137-425D-987E-B71EBCB60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175" y="4464334"/>
            <a:ext cx="4493017" cy="1505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87C1B3-DA17-4225-AA0E-32D77A4C2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624" y="4033412"/>
            <a:ext cx="2591163" cy="25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0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84A66-D5AD-4F64-87EB-65799FAA9030}"/>
              </a:ext>
            </a:extLst>
          </p:cNvPr>
          <p:cNvSpPr txBox="1"/>
          <p:nvPr/>
        </p:nvSpPr>
        <p:spPr>
          <a:xfrm>
            <a:off x="3154018" y="3044279"/>
            <a:ext cx="5173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FINN ANDREASSEN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04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2E0F8-8C53-4222-B255-644CA68A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TPBSLSC OFFICIAL OF THE YEAR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6304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BA090-4F6E-464B-8B35-419454A4BCA1}"/>
              </a:ext>
            </a:extLst>
          </p:cNvPr>
          <p:cNvSpPr txBox="1"/>
          <p:nvPr/>
        </p:nvSpPr>
        <p:spPr>
          <a:xfrm>
            <a:off x="4041913" y="3154018"/>
            <a:ext cx="36279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GLEN MILLER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34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29B4F-3902-4F8E-8B12-DB01753E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TPBSLSC COACH OF THE YEAR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1238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8BBFE0-8436-4D30-8371-99CC3966E089}"/>
              </a:ext>
            </a:extLst>
          </p:cNvPr>
          <p:cNvSpPr txBox="1"/>
          <p:nvPr/>
        </p:nvSpPr>
        <p:spPr>
          <a:xfrm>
            <a:off x="4278034" y="3180522"/>
            <a:ext cx="3635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BRIAN HEYER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41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E02F-003F-410C-9CEE-678360A6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2782486"/>
            <a:ext cx="11410122" cy="1293028"/>
          </a:xfrm>
        </p:spPr>
        <p:txBody>
          <a:bodyPr/>
          <a:lstStyle/>
          <a:p>
            <a:pPr algn="ctr"/>
            <a:r>
              <a:rPr lang="en-US" dirty="0"/>
              <a:t>Most outstanding under 15 member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5691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99CE9-7A91-4D29-BB2C-14F5ECD81769}"/>
              </a:ext>
            </a:extLst>
          </p:cNvPr>
          <p:cNvSpPr txBox="1"/>
          <p:nvPr/>
        </p:nvSpPr>
        <p:spPr>
          <a:xfrm>
            <a:off x="3870070" y="3044279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BAYDEN HARDY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85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1C14-B489-4823-9A5B-EEEE053F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17" y="2606425"/>
            <a:ext cx="11135139" cy="1293028"/>
          </a:xfrm>
        </p:spPr>
        <p:txBody>
          <a:bodyPr/>
          <a:lstStyle/>
          <a:p>
            <a:r>
              <a:rPr lang="en-US" dirty="0"/>
              <a:t>MOST OUTSTANDING UNDER 17 MEMBER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9408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1984A-B24C-4873-9334-BF0C4D17D765}"/>
              </a:ext>
            </a:extLst>
          </p:cNvPr>
          <p:cNvSpPr txBox="1"/>
          <p:nvPr/>
        </p:nvSpPr>
        <p:spPr>
          <a:xfrm>
            <a:off x="3657599" y="3044279"/>
            <a:ext cx="3829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LUCY BRAGG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0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EF20-A5B5-40F6-8CD7-6F6B4736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95" y="912559"/>
            <a:ext cx="10820399" cy="2801935"/>
          </a:xfrm>
        </p:spPr>
        <p:txBody>
          <a:bodyPr/>
          <a:lstStyle/>
          <a:p>
            <a:r>
              <a:rPr lang="en-US" dirty="0"/>
              <a:t>MOST OUTSTANDING SENIOR MEMBER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504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F0DE-F0B0-4BC8-A73D-6204EEC3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SPECIAL THANKS THIS SEASON TO</a:t>
            </a:r>
            <a:endParaRPr lang="en-AU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D43013-B84A-435E-96FC-DF5750DF9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866" y="2695575"/>
            <a:ext cx="4550787" cy="129302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C7B311-8B81-4096-94A2-BB81595EF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67" y="4705481"/>
            <a:ext cx="4550786" cy="11904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B3487C-D84F-4B01-A9CC-C0AC6CC03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914" y="2695575"/>
            <a:ext cx="4456138" cy="12930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96047B-7897-435B-A847-5BD8C94A1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126" y="4600505"/>
            <a:ext cx="2347034" cy="12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22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093B1-EE4F-473A-A5BB-1DADDCA5B0D4}"/>
              </a:ext>
            </a:extLst>
          </p:cNvPr>
          <p:cNvSpPr txBox="1"/>
          <p:nvPr/>
        </p:nvSpPr>
        <p:spPr>
          <a:xfrm>
            <a:off x="3777096" y="3140765"/>
            <a:ext cx="4637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WENDY PASCOE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58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FEEA-C101-4238-94ED-DA451486B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061" y="2015440"/>
            <a:ext cx="10687878" cy="182509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PRESIDENT’S CUP SURF RACE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203275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69B-3FA8-4FDD-AB2A-FD4171BC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LINCOLN HARDY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41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D0C9-5A09-4C44-B886-D3A33546B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750396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TPBSLSC FUNDRAISER OF THE YEAR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3516401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85F3-7346-4D03-AF46-FF0185B80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791" y="1988936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JASON WELLS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51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4815-01E1-4612-BD06-811CACC77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015440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STU BRADDICK MEMORIAL SCHOLARSHIP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269070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6CB32-D586-4141-A2A9-6C6AFA846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9" y="1803405"/>
            <a:ext cx="11357113" cy="182509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TPBSLSC COMPETITOR OF THE YEAR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147957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470814-0E09-4F14-962C-D6A81E4AE8BB}"/>
              </a:ext>
            </a:extLst>
          </p:cNvPr>
          <p:cNvSpPr txBox="1"/>
          <p:nvPr/>
        </p:nvSpPr>
        <p:spPr>
          <a:xfrm>
            <a:off x="3522218" y="3044279"/>
            <a:ext cx="5147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MERYL CHURCHILL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52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191C-50A0-4185-A42E-729F642D9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603904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2017/2018 SUMMER SURF GIRL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123061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8C8200-013F-4D88-8097-D069340B1BBE}"/>
              </a:ext>
            </a:extLst>
          </p:cNvPr>
          <p:cNvSpPr txBox="1"/>
          <p:nvPr/>
        </p:nvSpPr>
        <p:spPr>
          <a:xfrm>
            <a:off x="4273225" y="3044279"/>
            <a:ext cx="3645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ASHLEE KEEN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3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AC91-580E-4B50-8261-37B08BA6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35" y="280663"/>
            <a:ext cx="10820399" cy="95567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TPBSLSC 17/18 SEASON IN REVIEW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DC450-3B8D-4576-A9F8-22ACE3E3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34" y="1706908"/>
            <a:ext cx="10490200" cy="347469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TPBSLSC VOLUNTEERS PATROLLED OVER 3100 HOURS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OUR 8 PATROL TEAMS COVERED BOTH NET 2 AND MAGNETIC ISLAND FOR 33 WEEKENDS AS WELL AS PUBLIC HOLIDAYS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WE HELD 3 BRONZE MEDALLION COURSES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YOUTH MEMBERS HAD THE OPPORTUNITY TO ATTEND THE SEPTEMBER CAMP AND ALSO THE COMBINED NQ &amp; NBB CAMP ECHO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LUNCHES WERE PROVIDED FOR MAGNETIC ISLAND PATROLS ALL SEASON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ALL PATROLLING MEMBERS WERE ELIGIBLE FOR A COMPLIMENTARY STINGER SUIT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COMPLIMENTARY TICKET TO TONIGHTS EVENT FOR ANYONE WITH 45+ HOURS. 28 MEMBERS PATROLLED 45+ HOURS!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5355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931-8731-4768-BB04-4A5FD936F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226" y="252901"/>
            <a:ext cx="10959548" cy="1825096"/>
          </a:xfrm>
        </p:spPr>
        <p:txBody>
          <a:bodyPr/>
          <a:lstStyle/>
          <a:p>
            <a:pPr algn="ctr"/>
            <a:r>
              <a:rPr lang="en-US" dirty="0"/>
              <a:t>TPBSLSC LIFE MEMBER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AEF44-25BA-4383-A63C-6382BB029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4366" y="2670313"/>
            <a:ext cx="9448800" cy="6858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CONGRATULATIONS JIM HEERY</a:t>
            </a:r>
            <a:endParaRPr lang="en-AU" sz="44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FC360-3682-4288-B93E-6F1609340640}"/>
              </a:ext>
            </a:extLst>
          </p:cNvPr>
          <p:cNvSpPr txBox="1"/>
          <p:nvPr/>
        </p:nvSpPr>
        <p:spPr>
          <a:xfrm>
            <a:off x="1355551" y="3948429"/>
            <a:ext cx="96664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 outstanding commitment and service to the</a:t>
            </a:r>
          </a:p>
          <a:p>
            <a:pPr algn="ctr"/>
            <a:r>
              <a:rPr lang="en-US" sz="3200" dirty="0"/>
              <a:t>Townsville Picnic Bay Surf Life Saving Club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765979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4696-0BF2-450E-8914-ACDCFC28A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313" y="1803405"/>
            <a:ext cx="11423374" cy="1825096"/>
          </a:xfrm>
        </p:spPr>
        <p:txBody>
          <a:bodyPr>
            <a:normAutofit/>
          </a:bodyPr>
          <a:lstStyle/>
          <a:p>
            <a:r>
              <a:rPr lang="en-US" sz="4400" dirty="0"/>
              <a:t>TOM COLEMAN LIFESAVER OF THE YEAR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86612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0C64-B842-4B0C-AC92-43ECD13DB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SLSQ Awards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7045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51D2-8DBC-4F70-AFB8-F58A72B9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25" y="1807633"/>
            <a:ext cx="10820400" cy="2802467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2017/2018 100% ROSTERED PATROL ATTENDANCE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6186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1376-F5BC-481F-BA87-3572D59C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6470" y="2782486"/>
            <a:ext cx="8610600" cy="129302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AINSLEY WELLS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71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997C-40A1-4BA9-BA81-140DB7DB6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333492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RECOGNITION OF OUTSTANDING SERVICE AS AN SLSQ TRAINER. </a:t>
            </a:r>
            <a:br>
              <a:rPr lang="en-US" sz="4400" dirty="0"/>
            </a:br>
            <a:r>
              <a:rPr lang="en-US" sz="4400" dirty="0"/>
              <a:t>20 YEARS OF SERVICE.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3189192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6420-BAEC-4DB7-9646-61E7DD3E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2486"/>
            <a:ext cx="8610600" cy="129302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JOHN BRADDICK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4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D94B-4D1E-455F-92EA-D03F497ED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27475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en-US" sz="4400" dirty="0" err="1"/>
              <a:t>Slsq</a:t>
            </a:r>
            <a:r>
              <a:rPr lang="en-US" sz="4400" dirty="0"/>
              <a:t> RECOGNITION OF 10 YEARS </a:t>
            </a:r>
            <a:br>
              <a:rPr lang="en-US" sz="4400" dirty="0"/>
            </a:br>
            <a:r>
              <a:rPr lang="en-US" sz="4400" dirty="0"/>
              <a:t>OUTSTANDING SERVICE AS A PATROL CAPTAIN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5176362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6AB8D-F3A3-4A3D-866A-FDF184CD2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9322" y="2782486"/>
            <a:ext cx="8610600" cy="129302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Jim </a:t>
            </a:r>
            <a:r>
              <a:rPr lang="en-US" sz="4400" dirty="0" err="1">
                <a:solidFill>
                  <a:srgbClr val="FFFF00"/>
                </a:solidFill>
              </a:rPr>
              <a:t>heery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2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8424-C894-4F02-ADDF-3FB0DEB29D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err="1"/>
              <a:t>Slsq</a:t>
            </a:r>
            <a:r>
              <a:rPr lang="en-US" sz="4400" dirty="0"/>
              <a:t> in recognition of outstanding patrol hours 17/18 season</a:t>
            </a:r>
            <a:endParaRPr lang="en-AU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CF2E6-9126-4424-A47B-48F7F89D1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100.5 hours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06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379E-4DC2-4366-9FFD-E4471F67E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PATROL HOURS</a:t>
            </a: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4105D-F724-4CA8-A563-3DA81AAC97FC}"/>
              </a:ext>
            </a:extLst>
          </p:cNvPr>
          <p:cNvSpPr txBox="1"/>
          <p:nvPr/>
        </p:nvSpPr>
        <p:spPr>
          <a:xfrm>
            <a:off x="3008245" y="2057401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FFFF00"/>
                </a:solidFill>
              </a:rPr>
              <a:t>Patrol Group 1 =          390 hours</a:t>
            </a:r>
            <a:br>
              <a:rPr lang="en-AU" sz="2800" dirty="0">
                <a:solidFill>
                  <a:srgbClr val="FFFF00"/>
                </a:solidFill>
              </a:rPr>
            </a:br>
            <a:r>
              <a:rPr lang="en-AU" sz="2800" dirty="0">
                <a:solidFill>
                  <a:srgbClr val="FFFF00"/>
                </a:solidFill>
              </a:rPr>
              <a:t>Patrol Group 2 =     483.75 hours</a:t>
            </a:r>
            <a:br>
              <a:rPr lang="en-AU" sz="2800" dirty="0">
                <a:solidFill>
                  <a:srgbClr val="FFFF00"/>
                </a:solidFill>
              </a:rPr>
            </a:br>
            <a:r>
              <a:rPr lang="en-AU" sz="2800" dirty="0">
                <a:solidFill>
                  <a:srgbClr val="FFFF00"/>
                </a:solidFill>
              </a:rPr>
              <a:t>Patrol Group 3 =          491 hours</a:t>
            </a:r>
            <a:br>
              <a:rPr lang="en-AU" sz="2800" dirty="0">
                <a:solidFill>
                  <a:srgbClr val="FFFF00"/>
                </a:solidFill>
              </a:rPr>
            </a:br>
            <a:r>
              <a:rPr lang="en-AU" sz="2800" dirty="0">
                <a:solidFill>
                  <a:srgbClr val="FFFF00"/>
                </a:solidFill>
              </a:rPr>
              <a:t>Patrol Group 4=      348.25 hours</a:t>
            </a:r>
            <a:br>
              <a:rPr lang="en-AU" sz="2800" dirty="0">
                <a:solidFill>
                  <a:srgbClr val="FFFF00"/>
                </a:solidFill>
              </a:rPr>
            </a:br>
            <a:r>
              <a:rPr lang="en-AU" sz="2800" dirty="0">
                <a:solidFill>
                  <a:srgbClr val="FFFF00"/>
                </a:solidFill>
              </a:rPr>
              <a:t>Patrol Group 5=      466.75 hours</a:t>
            </a:r>
            <a:br>
              <a:rPr lang="en-AU" sz="2800" dirty="0">
                <a:solidFill>
                  <a:srgbClr val="FFFF00"/>
                </a:solidFill>
              </a:rPr>
            </a:br>
            <a:r>
              <a:rPr lang="en-AU" sz="2800" dirty="0">
                <a:solidFill>
                  <a:srgbClr val="FFFF00"/>
                </a:solidFill>
              </a:rPr>
              <a:t>Patrol Group 6=        245.5 hours</a:t>
            </a:r>
            <a:br>
              <a:rPr lang="en-AU" sz="2800" dirty="0">
                <a:solidFill>
                  <a:srgbClr val="FFFF00"/>
                </a:solidFill>
              </a:rPr>
            </a:br>
            <a:r>
              <a:rPr lang="en-AU" sz="2800" dirty="0">
                <a:solidFill>
                  <a:srgbClr val="FFFF00"/>
                </a:solidFill>
              </a:rPr>
              <a:t>Patrol Group 7=           318 hours</a:t>
            </a:r>
            <a:br>
              <a:rPr lang="en-AU" sz="2800" dirty="0">
                <a:solidFill>
                  <a:srgbClr val="FFFF00"/>
                </a:solidFill>
              </a:rPr>
            </a:br>
            <a:r>
              <a:rPr lang="en-AU" sz="2800" dirty="0">
                <a:solidFill>
                  <a:srgbClr val="FFFF00"/>
                </a:solidFill>
              </a:rPr>
              <a:t>Patrol Group 8=        329.5 hours</a:t>
            </a:r>
          </a:p>
        </p:txBody>
      </p:sp>
    </p:spTree>
    <p:extLst>
      <p:ext uri="{BB962C8B-B14F-4D97-AF65-F5344CB8AC3E}">
        <p14:creationId xmlns:p14="http://schemas.microsoft.com/office/powerpoint/2010/main" val="2394725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11BD-B389-40EE-8AA4-F9614F202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34" y="1525589"/>
            <a:ext cx="10820399" cy="280193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Ainsley wells</a:t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JASON WELLS</a:t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ASHLEE KEEN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503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4F7E-48E8-4197-B418-29F2FD7AAB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SLSQ IN RECOGNITION OF 20 YEARS</a:t>
            </a:r>
            <a:br>
              <a:rPr lang="en-US" sz="4400" dirty="0"/>
            </a:br>
            <a:r>
              <a:rPr lang="en-US" sz="4400" dirty="0"/>
              <a:t>OF SERVICE AS AN ASSESSOR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0131509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F4B5-4B98-4EBA-9ACA-5A422E35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39" y="2782486"/>
            <a:ext cx="8610600" cy="129302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GARY GAGE</a:t>
            </a: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121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CFF4-F844-4B50-ABFA-43C60C53B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827" y="2306988"/>
            <a:ext cx="9448800" cy="1825096"/>
          </a:xfrm>
        </p:spPr>
        <p:txBody>
          <a:bodyPr/>
          <a:lstStyle/>
          <a:p>
            <a:pPr algn="ctr"/>
            <a:r>
              <a:rPr lang="en-US" dirty="0"/>
              <a:t>Thank you for a successful season.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644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B1DD-6E2D-48F2-ABD8-870ECA9EF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438431"/>
            <a:ext cx="9448800" cy="182509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PATROL HOURS CERTIFICATES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1AFB7-A7C5-42A9-90E1-78AAA61E7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3245293"/>
            <a:ext cx="11582400" cy="685800"/>
          </a:xfrm>
        </p:spPr>
        <p:txBody>
          <a:bodyPr>
            <a:noAutofit/>
          </a:bodyPr>
          <a:lstStyle/>
          <a:p>
            <a:r>
              <a:rPr lang="en-US" sz="2800" dirty="0"/>
              <a:t>28 MEMBERS PATROLLED 45+ HOURS DURING THE SEASON. </a:t>
            </a:r>
          </a:p>
          <a:p>
            <a:r>
              <a:rPr lang="en-US" dirty="0"/>
              <a:t>PLEASE COME AND ACCEPT YOUR CERTIFICATE. </a:t>
            </a:r>
          </a:p>
          <a:p>
            <a:endParaRPr lang="en-US" sz="2800" dirty="0"/>
          </a:p>
          <a:p>
            <a:r>
              <a:rPr lang="en-US" sz="2800" dirty="0"/>
              <a:t>. 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88675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610870-09EF-4993-8C5D-DB513DD6AD42}"/>
              </a:ext>
            </a:extLst>
          </p:cNvPr>
          <p:cNvSpPr txBox="1"/>
          <p:nvPr/>
        </p:nvSpPr>
        <p:spPr>
          <a:xfrm>
            <a:off x="1749288" y="1099931"/>
            <a:ext cx="92632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JASON WELLS									100.5 HOURS</a:t>
            </a:r>
          </a:p>
          <a:p>
            <a:r>
              <a:rPr lang="en-US" sz="2400" dirty="0"/>
              <a:t>AINSLEY WELLS									100.5 HOURS</a:t>
            </a:r>
          </a:p>
          <a:p>
            <a:r>
              <a:rPr lang="en-US" sz="2400" dirty="0"/>
              <a:t>ASHLEE KEEN									100.5 HOURS</a:t>
            </a:r>
          </a:p>
          <a:p>
            <a:r>
              <a:rPr lang="en-US" sz="2400" dirty="0"/>
              <a:t>MICHAEL HARDY 								90.5   HOURS</a:t>
            </a:r>
          </a:p>
          <a:p>
            <a:r>
              <a:rPr lang="en-US" sz="2400" dirty="0"/>
              <a:t>BRIAN HEYER									81      HOURS</a:t>
            </a:r>
          </a:p>
          <a:p>
            <a:r>
              <a:rPr lang="en-US" sz="2400" dirty="0"/>
              <a:t>DARCY MILLER									73.5   HOURS</a:t>
            </a:r>
          </a:p>
          <a:p>
            <a:r>
              <a:rPr lang="en-US" sz="2400" dirty="0"/>
              <a:t>BAYDEN HARDY 								67.5   HOURS</a:t>
            </a:r>
          </a:p>
          <a:p>
            <a:r>
              <a:rPr lang="en-US" sz="2400" dirty="0"/>
              <a:t>JOHN PENNY								    	67.5   HOURS</a:t>
            </a:r>
          </a:p>
          <a:p>
            <a:r>
              <a:rPr lang="en-US" sz="2400" dirty="0"/>
              <a:t>AILSA BRAGG									66.5   HOURS</a:t>
            </a:r>
          </a:p>
          <a:p>
            <a:r>
              <a:rPr lang="en-US" sz="2400" dirty="0"/>
              <a:t>FINN ANDREASSEN								64.5   HOURS</a:t>
            </a:r>
          </a:p>
          <a:p>
            <a:r>
              <a:rPr lang="en-US" sz="2400" dirty="0"/>
              <a:t>STEPHEN MILLS									64.5   HOURS</a:t>
            </a:r>
          </a:p>
          <a:p>
            <a:r>
              <a:rPr lang="en-US" sz="2400" dirty="0"/>
              <a:t>JIM HEERY										63.5   HOURS</a:t>
            </a:r>
          </a:p>
          <a:p>
            <a:r>
              <a:rPr lang="en-US" sz="2400" dirty="0"/>
              <a:t>NATELEE KEEN									63.5  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1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B4B174-E808-4206-99B7-8017F5C63D2C}"/>
              </a:ext>
            </a:extLst>
          </p:cNvPr>
          <p:cNvSpPr/>
          <p:nvPr/>
        </p:nvSpPr>
        <p:spPr>
          <a:xfrm>
            <a:off x="1855303" y="768626"/>
            <a:ext cx="887895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GLEN MILLER									63.5   HOURS</a:t>
            </a:r>
          </a:p>
          <a:p>
            <a:r>
              <a:rPr lang="en-US" sz="2400" dirty="0"/>
              <a:t>MEGHAN MARBELLI							61      HOURS</a:t>
            </a:r>
          </a:p>
          <a:p>
            <a:r>
              <a:rPr lang="en-US" sz="2400" dirty="0"/>
              <a:t>WENDY PASCOE								59.5   HOURS</a:t>
            </a:r>
          </a:p>
          <a:p>
            <a:r>
              <a:rPr lang="en-US" sz="2400" dirty="0"/>
              <a:t>GLENN PARRY									57      HOURS</a:t>
            </a:r>
          </a:p>
          <a:p>
            <a:r>
              <a:rPr lang="en-US" sz="2400" dirty="0"/>
              <a:t>DENNIS DI BARTOLO							56      HOURS</a:t>
            </a:r>
          </a:p>
          <a:p>
            <a:r>
              <a:rPr lang="en-US" sz="2400" dirty="0"/>
              <a:t>ANITA PENNY									55.5   HOURS</a:t>
            </a:r>
          </a:p>
          <a:p>
            <a:r>
              <a:rPr lang="en-US" sz="2400" dirty="0"/>
              <a:t>ALLY ANDREASSEN								55	     HOURS</a:t>
            </a:r>
          </a:p>
          <a:p>
            <a:r>
              <a:rPr lang="en-US" sz="2400" dirty="0"/>
              <a:t>JEB EASTAUGHFFE								55	     HOURS</a:t>
            </a:r>
          </a:p>
          <a:p>
            <a:r>
              <a:rPr lang="en-US" sz="2400" dirty="0"/>
              <a:t>JAIDAN PENNY									53 	     HOURS</a:t>
            </a:r>
          </a:p>
          <a:p>
            <a:r>
              <a:rPr lang="en-US" sz="2400" dirty="0"/>
              <a:t>SHANI HEYER									52.5   HOURS</a:t>
            </a:r>
          </a:p>
          <a:p>
            <a:r>
              <a:rPr lang="en-US" sz="2400" dirty="0"/>
              <a:t>GORDON COLLISON							52      HOURS</a:t>
            </a:r>
          </a:p>
          <a:p>
            <a:r>
              <a:rPr lang="en-US" sz="2400" dirty="0"/>
              <a:t>STEVE BRADDICK								50.25 HOURS</a:t>
            </a:r>
          </a:p>
          <a:p>
            <a:r>
              <a:rPr lang="en-US" sz="2400" dirty="0"/>
              <a:t>PARIS HART										48.5   HOURS</a:t>
            </a:r>
          </a:p>
          <a:p>
            <a:r>
              <a:rPr lang="en-US" sz="2400" dirty="0"/>
              <a:t>LARA LEONG									45	     HOURS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209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1B8947-AC19-40E8-AF7B-852E2CB37C5A}"/>
              </a:ext>
            </a:extLst>
          </p:cNvPr>
          <p:cNvSpPr txBox="1"/>
          <p:nvPr/>
        </p:nvSpPr>
        <p:spPr>
          <a:xfrm>
            <a:off x="4137253" y="1666761"/>
            <a:ext cx="341632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Finn Andreassen</a:t>
            </a:r>
          </a:p>
          <a:p>
            <a:pPr algn="ctr"/>
            <a:r>
              <a:rPr lang="en-US" sz="3200" dirty="0"/>
              <a:t>Ailsa Bragg</a:t>
            </a:r>
          </a:p>
          <a:p>
            <a:pPr algn="ctr"/>
            <a:r>
              <a:rPr lang="en-US" sz="3200" dirty="0"/>
              <a:t>John Penny</a:t>
            </a:r>
          </a:p>
          <a:p>
            <a:pPr algn="ctr"/>
            <a:r>
              <a:rPr lang="en-US" sz="3200" dirty="0"/>
              <a:t>Bayden Hardy</a:t>
            </a:r>
          </a:p>
          <a:p>
            <a:pPr algn="ctr"/>
            <a:r>
              <a:rPr lang="en-US" sz="3200" dirty="0"/>
              <a:t>Darcy Miller</a:t>
            </a:r>
          </a:p>
          <a:p>
            <a:pPr algn="ctr"/>
            <a:r>
              <a:rPr lang="en-US" sz="3200" dirty="0"/>
              <a:t>Brian Heyer</a:t>
            </a:r>
          </a:p>
          <a:p>
            <a:pPr algn="ctr"/>
            <a:r>
              <a:rPr lang="en-US" sz="3200" dirty="0"/>
              <a:t>Michael Hardy</a:t>
            </a:r>
          </a:p>
          <a:p>
            <a:pPr algn="ctr"/>
            <a:r>
              <a:rPr lang="en-US" sz="3200" dirty="0"/>
              <a:t>Jason Wells</a:t>
            </a:r>
          </a:p>
          <a:p>
            <a:pPr algn="ctr"/>
            <a:r>
              <a:rPr lang="en-US" sz="3200" dirty="0"/>
              <a:t>Ainsley Wells</a:t>
            </a:r>
          </a:p>
          <a:p>
            <a:pPr algn="ctr"/>
            <a:r>
              <a:rPr lang="en-US" sz="3200" dirty="0"/>
              <a:t>Ashlee Keen</a:t>
            </a:r>
            <a:endParaRPr lang="en-AU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852767-6286-42EA-8CE1-F94625D4FAA4}"/>
              </a:ext>
            </a:extLst>
          </p:cNvPr>
          <p:cNvSpPr/>
          <p:nvPr/>
        </p:nvSpPr>
        <p:spPr>
          <a:xfrm>
            <a:off x="728869" y="503596"/>
            <a:ext cx="10349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FOLLOWING MEMBERS ARE OUR TOP 10 PATROLLING MEMBERS FOR THE 17/18 SEASON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54510324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2419</TotalTime>
  <Words>392</Words>
  <Application>Microsoft Office PowerPoint</Application>
  <PresentationFormat>Widescreen</PresentationFormat>
  <Paragraphs>118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Century Gothic</vt:lpstr>
      <vt:lpstr>Vapor Trail</vt:lpstr>
      <vt:lpstr>Townsville picnic bay surf life saving club</vt:lpstr>
      <vt:lpstr>THANK YOU TO OUR SPONSORS</vt:lpstr>
      <vt:lpstr>AND SPECIAL THANKS THIS SEASON TO</vt:lpstr>
      <vt:lpstr>TPBSLSC 17/18 SEASON IN REVIEW</vt:lpstr>
      <vt:lpstr>TEAM PATROL HOURS  </vt:lpstr>
      <vt:lpstr>PATROL HOURS CERTIFICATES</vt:lpstr>
      <vt:lpstr>PowerPoint Presentation</vt:lpstr>
      <vt:lpstr>PowerPoint Presentation</vt:lpstr>
      <vt:lpstr>PowerPoint Presentation</vt:lpstr>
      <vt:lpstr>Good Friday club championships winners</vt:lpstr>
      <vt:lpstr>2017/2018 Award Recipients   </vt:lpstr>
      <vt:lpstr>PowerPoint Presentation</vt:lpstr>
      <vt:lpstr>Tpb Supporters Club – recognition of service (New award)</vt:lpstr>
      <vt:lpstr>PowerPoint Presentation</vt:lpstr>
      <vt:lpstr>GEORGE SADD MEMORIAL JUNIOR BELT RACE</vt:lpstr>
      <vt:lpstr>PowerPoint Presentation</vt:lpstr>
      <vt:lpstr>KEITH ANDERSON MEMORIAL SURF RACE</vt:lpstr>
      <vt:lpstr>PowerPoint Presentation</vt:lpstr>
      <vt:lpstr>CRITTER HAY memorial SURF RACE</vt:lpstr>
      <vt:lpstr>PowerPoint Presentation</vt:lpstr>
      <vt:lpstr>TPBSLSC OFFICIAL OF THE YEAR</vt:lpstr>
      <vt:lpstr>PowerPoint Presentation</vt:lpstr>
      <vt:lpstr>TPBSLSC COACH OF THE YEAR</vt:lpstr>
      <vt:lpstr>PowerPoint Presentation</vt:lpstr>
      <vt:lpstr>Most outstanding under 15 member</vt:lpstr>
      <vt:lpstr>PowerPoint Presentation</vt:lpstr>
      <vt:lpstr>MOST OUTSTANDING UNDER 17 MEMBER</vt:lpstr>
      <vt:lpstr>PowerPoint Presentation</vt:lpstr>
      <vt:lpstr>MOST OUTSTANDING SENIOR MEMBER</vt:lpstr>
      <vt:lpstr>PowerPoint Presentation</vt:lpstr>
      <vt:lpstr>PRESIDENT’S CUP SURF RACE</vt:lpstr>
      <vt:lpstr>LINCOLN HARDY</vt:lpstr>
      <vt:lpstr>TPBSLSC FUNDRAISER OF THE YEAR</vt:lpstr>
      <vt:lpstr>JASON WELLS</vt:lpstr>
      <vt:lpstr>STU BRADDICK MEMORIAL SCHOLARSHIP</vt:lpstr>
      <vt:lpstr>TPBSLSC COMPETITOR OF THE YEAR</vt:lpstr>
      <vt:lpstr>PowerPoint Presentation</vt:lpstr>
      <vt:lpstr>2017/2018 SUMMER SURF GIRL</vt:lpstr>
      <vt:lpstr>PowerPoint Presentation</vt:lpstr>
      <vt:lpstr>TPBSLSC LIFE MEMBER</vt:lpstr>
      <vt:lpstr>TOM COLEMAN LIFESAVER OF THE YEAR</vt:lpstr>
      <vt:lpstr>SLSQ Awards</vt:lpstr>
      <vt:lpstr>2017/2018 100% ROSTERED PATROL ATTENDANCE</vt:lpstr>
      <vt:lpstr>AINSLEY WELLS</vt:lpstr>
      <vt:lpstr>RECOGNITION OF OUTSTANDING SERVICE AS AN SLSQ TRAINER.  20 YEARS OF SERVICE.</vt:lpstr>
      <vt:lpstr>JOHN BRADDICK</vt:lpstr>
      <vt:lpstr>Slsq RECOGNITION OF 10 YEARS  OUTSTANDING SERVICE AS A PATROL CAPTAIN</vt:lpstr>
      <vt:lpstr>Jim heery</vt:lpstr>
      <vt:lpstr>Slsq in recognition of outstanding patrol hours 17/18 season</vt:lpstr>
      <vt:lpstr>Ainsley wells JASON WELLS ASHLEE KEEN</vt:lpstr>
      <vt:lpstr>SLSQ IN RECOGNITION OF 20 YEARS OF SERVICE AS AN ASSESSOR</vt:lpstr>
      <vt:lpstr>GARY GAGE</vt:lpstr>
      <vt:lpstr>Thank you for a successful season.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Townsville picnic bay surf life saving club</dc:title>
  <dc:creator>Admin</dc:creator>
  <cp:lastModifiedBy>Admin</cp:lastModifiedBy>
  <cp:revision>23</cp:revision>
  <cp:lastPrinted>2018-05-25T02:57:57Z</cp:lastPrinted>
  <dcterms:created xsi:type="dcterms:W3CDTF">2018-05-15T06:07:27Z</dcterms:created>
  <dcterms:modified xsi:type="dcterms:W3CDTF">2018-05-25T06:01:10Z</dcterms:modified>
</cp:coreProperties>
</file>