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5" r:id="rId2"/>
    <p:sldId id="275" r:id="rId3"/>
    <p:sldId id="290" r:id="rId4"/>
    <p:sldId id="291" r:id="rId5"/>
    <p:sldId id="296" r:id="rId6"/>
    <p:sldId id="292" r:id="rId7"/>
    <p:sldId id="293" r:id="rId8"/>
    <p:sldId id="294" r:id="rId9"/>
    <p:sldId id="287" r:id="rId10"/>
    <p:sldId id="297" r:id="rId11"/>
    <p:sldId id="298" r:id="rId12"/>
    <p:sldId id="299" r:id="rId13"/>
    <p:sldId id="300" r:id="rId14"/>
    <p:sldId id="295" r:id="rId15"/>
  </p:sldIdLst>
  <p:sldSz cx="10693400" cy="75612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s" id="{5C661DC1-D038-4612-9AFE-4506515A23D4}">
          <p14:sldIdLst>
            <p14:sldId id="285"/>
            <p14:sldId id="275"/>
            <p14:sldId id="290"/>
            <p14:sldId id="291"/>
            <p14:sldId id="296"/>
            <p14:sldId id="292"/>
            <p14:sldId id="293"/>
            <p14:sldId id="294"/>
            <p14:sldId id="287"/>
            <p14:sldId id="297"/>
            <p14:sldId id="298"/>
            <p14:sldId id="299"/>
            <p14:sldId id="300"/>
            <p14:sldId id="295"/>
          </p14:sldIdLst>
        </p14:section>
      </p14:sectionLst>
    </p:ext>
    <p:ext uri="{EFAFB233-063F-42B5-8137-9DF3F51BA10A}">
      <p15:sldGuideLst xmlns:p15="http://schemas.microsoft.com/office/powerpoint/2012/main">
        <p15:guide id="1" orient="horz" pos="845">
          <p15:clr>
            <a:srgbClr val="A4A3A4"/>
          </p15:clr>
        </p15:guide>
        <p15:guide id="2" orient="horz" pos="4188">
          <p15:clr>
            <a:srgbClr val="A4A3A4"/>
          </p15:clr>
        </p15:guide>
        <p15:guide id="3" orient="horz" pos="1587">
          <p15:clr>
            <a:srgbClr val="A4A3A4"/>
          </p15:clr>
        </p15:guide>
        <p15:guide id="4" orient="horz" pos="724">
          <p15:clr>
            <a:srgbClr val="A4A3A4"/>
          </p15:clr>
        </p15:guide>
        <p15:guide id="5" pos="1703">
          <p15:clr>
            <a:srgbClr val="A4A3A4"/>
          </p15:clr>
        </p15:guide>
        <p15:guide id="6" pos="1491">
          <p15:clr>
            <a:srgbClr val="A4A3A4"/>
          </p15:clr>
        </p15:guide>
        <p15:guide id="7" pos="505">
          <p15:clr>
            <a:srgbClr val="A4A3A4"/>
          </p15:clr>
        </p15:guide>
        <p15:guide id="8" pos="2679">
          <p15:clr>
            <a:srgbClr val="A4A3A4"/>
          </p15:clr>
        </p15:guide>
        <p15:guide id="9" pos="2903">
          <p15:clr>
            <a:srgbClr val="A4A3A4"/>
          </p15:clr>
        </p15:guide>
        <p15:guide id="10" pos="3871">
          <p15:clr>
            <a:srgbClr val="A4A3A4"/>
          </p15:clr>
        </p15:guide>
        <p15:guide id="11" pos="4087">
          <p15:clr>
            <a:srgbClr val="A4A3A4"/>
          </p15:clr>
        </p15:guide>
        <p15:guide id="12" pos="5063">
          <p15:clr>
            <a:srgbClr val="A4A3A4"/>
          </p15:clr>
        </p15:guide>
        <p15:guide id="13" pos="5287">
          <p15:clr>
            <a:srgbClr val="A4A3A4"/>
          </p15:clr>
        </p15:guide>
        <p15:guide id="14" pos="627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D"/>
    <a:srgbClr val="EE3124"/>
    <a:srgbClr val="FFFFFF"/>
    <a:srgbClr val="000000"/>
    <a:srgbClr val="DDDDDD"/>
    <a:srgbClr val="004C6E"/>
    <a:srgbClr val="DDF4FF"/>
    <a:srgbClr val="DD622B"/>
    <a:srgbClr val="00659B"/>
    <a:srgbClr val="A21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4143AEB-D88A-4235-B7F5-65CC395101BD}" styleName="SLSA Table">
    <a:wholeTbl>
      <a:tcTxStyle>
        <a:fontRef idx="minor">
          <a:schemeClr val="tx1"/>
        </a:fontRef>
        <a:schemeClr val="tx1"/>
      </a:tcTxStyle>
      <a:tcStyle>
        <a:tcBdr>
          <a:left>
            <a:ln>
              <a:noFill/>
            </a:ln>
          </a:left>
          <a:right>
            <a:ln>
              <a:noFill/>
            </a:ln>
          </a:right>
          <a:top>
            <a:ln w="12000" cmpd="sng">
              <a:solidFill>
                <a:schemeClr val="dk2"/>
              </a:solidFill>
              <a:prstDash val="dot"/>
            </a:ln>
          </a:top>
          <a:bottom>
            <a:ln w="12000" cmpd="sng">
              <a:solidFill>
                <a:schemeClr val="dk2"/>
              </a:solidFill>
              <a:prstDash val="dot"/>
            </a:ln>
          </a:bottom>
          <a:insideH>
            <a:ln w="12000" cmpd="sng">
              <a:solidFill>
                <a:schemeClr val="dk2"/>
              </a:solidFill>
              <a:prstDash val="dot"/>
            </a:ln>
          </a:insideH>
          <a:insideV>
            <a:ln>
              <a:noFill/>
            </a:ln>
          </a:insideV>
        </a:tcBdr>
        <a:fill>
          <a:noFill/>
        </a:fill>
      </a:tcStyle>
    </a:wholeTbl>
    <a:band1H>
      <a:tcStyle>
        <a:tcBdr>
          <a:top>
            <a:ln w="12000" cmpd="sng">
              <a:solidFill>
                <a:schemeClr val="dk2"/>
              </a:solidFill>
              <a:prstDash val="dot"/>
            </a:ln>
          </a:top>
          <a:bottom>
            <a:ln w="12000" cmpd="sng">
              <a:solidFill>
                <a:schemeClr val="dk2"/>
              </a:solidFill>
              <a:prstDash val="dot"/>
            </a:ln>
          </a:bottom>
          <a:insideH>
            <a:ln w="12000" cmpd="sng">
              <a:solidFill>
                <a:schemeClr val="dk2"/>
              </a:solidFill>
              <a:prstDash val="dot"/>
            </a:ln>
          </a:insideH>
        </a:tcBdr>
        <a:fill>
          <a:solidFill>
            <a:srgbClr val="FFFFFF"/>
          </a:solidFill>
        </a:fill>
      </a:tcStyle>
    </a:band1H>
    <a:band2H>
      <a:tcStyle>
        <a:tcBdr>
          <a:top>
            <a:ln w="12000" cmpd="sng">
              <a:solidFill>
                <a:schemeClr val="dk2"/>
              </a:solidFill>
              <a:prstDash val="dot"/>
            </a:ln>
          </a:top>
          <a:bottom>
            <a:ln w="12000" cmpd="sng">
              <a:solidFill>
                <a:schemeClr val="dk2"/>
              </a:solidFill>
              <a:prstDash val="dot"/>
            </a:ln>
          </a:bottom>
          <a:insideH>
            <a:ln w="12000" cmpd="sng">
              <a:solidFill>
                <a:schemeClr val="dk2"/>
              </a:solidFill>
              <a:prstDash val="dot"/>
            </a:ln>
          </a:insideH>
        </a:tcBdr>
        <a:fill>
          <a:solidFill>
            <a:schemeClr val="accent1"/>
          </a:solidFill>
        </a:fill>
      </a:tcStyle>
    </a:band2H>
    <a:band1V>
      <a:tcStyle>
        <a:tcBdr/>
        <a:fill>
          <a:solidFill>
            <a:srgbClr val="FFFFFF"/>
          </a:solidFill>
        </a:fill>
      </a:tcStyle>
    </a:band1V>
    <a:band2V>
      <a:tcStyle>
        <a:tcBdr/>
        <a:fill>
          <a:solidFill>
            <a:schemeClr val="accent1"/>
          </a:solidFill>
        </a:fill>
      </a:tcStyle>
    </a:band2V>
    <a:lastCol>
      <a:tcTxStyle b="on">
        <a:fontRef idx="minor">
          <a:schemeClr val="tx1"/>
        </a:fontRef>
        <a:schemeClr val="tx1"/>
      </a:tcTxStyle>
      <a:tcStyle>
        <a:tcBdr/>
        <a:fill>
          <a:solidFill>
            <a:schemeClr val="accent1"/>
          </a:solidFill>
        </a:fill>
      </a:tcStyle>
    </a:lastCol>
    <a:firstCol>
      <a:tcTxStyle b="on">
        <a:fontRef idx="minor">
          <a:schemeClr val="tx1"/>
        </a:fontRef>
        <a:schemeClr val="tx1"/>
      </a:tcTxStyle>
      <a:tcStyle>
        <a:tcBdr>
          <a:left>
            <a:ln>
              <a:noFill/>
            </a:ln>
          </a:left>
          <a:right>
            <a:ln>
              <a:noFill/>
            </a:ln>
          </a:right>
          <a:top>
            <a:ln w="12000" cmpd="sng">
              <a:solidFill>
                <a:schemeClr val="dk2"/>
              </a:solidFill>
              <a:prstDash val="dot"/>
            </a:ln>
          </a:top>
          <a:bottom>
            <a:ln w="12000" cmpd="sng">
              <a:solidFill>
                <a:schemeClr val="dk2"/>
              </a:solidFill>
              <a:prstDash val="dot"/>
            </a:ln>
          </a:bottom>
          <a:insideH>
            <a:ln w="12000" cmpd="sng">
              <a:solidFill>
                <a:schemeClr val="dk2"/>
              </a:solidFill>
              <a:prstDash val="dot"/>
            </a:ln>
          </a:insideH>
          <a:insideV>
            <a:ln>
              <a:noFill/>
            </a:ln>
          </a:insideV>
        </a:tcBdr>
        <a:fill>
          <a:solidFill>
            <a:schemeClr val="accent1"/>
          </a:solidFill>
        </a:fill>
      </a:tcStyle>
    </a:firstCol>
    <a:lastRow>
      <a:tcTxStyle b="on">
        <a:fontRef idx="minor">
          <a:schemeClr val="tx1"/>
        </a:fontRef>
        <a:schemeClr val="tx1"/>
      </a:tcTxStyle>
      <a:tcStyle>
        <a:tcBdr/>
        <a:fill>
          <a:solidFill>
            <a:schemeClr val="accent1"/>
          </a:solidFill>
        </a:fill>
      </a:tcStyle>
    </a:lastRow>
    <a:firstRow>
      <a:tcTxStyle b="on">
        <a:fontRef idx="major">
          <a:srgbClr val="FFFFFF"/>
        </a:fontRef>
        <a:srgbClr val="FFFFFF"/>
      </a:tcTxStyle>
      <a:tcStyle>
        <a:tcBdr>
          <a:top>
            <a:ln w="12000" cmpd="sng">
              <a:solidFill>
                <a:schemeClr val="dk2"/>
              </a:solidFill>
              <a:prstDash val="solid"/>
            </a:ln>
          </a:top>
          <a:bottom>
            <a:ln w="12000" cmpd="sng">
              <a:solidFill>
                <a:schemeClr val="dk2"/>
              </a:solidFill>
              <a:prstDash val="solid"/>
            </a:ln>
          </a:bottom>
          <a:insideH>
            <a:ln w="12000" cmpd="sng">
              <a:solidFill>
                <a:schemeClr val="dk2"/>
              </a:solidFill>
              <a:prstDash val="solid"/>
            </a:ln>
          </a:insideH>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1" autoAdjust="0"/>
    <p:restoredTop sz="74083" autoAdjust="0"/>
  </p:normalViewPr>
  <p:slideViewPr>
    <p:cSldViewPr snapToObjects="1">
      <p:cViewPr varScale="1">
        <p:scale>
          <a:sx n="46" d="100"/>
          <a:sy n="46" d="100"/>
        </p:scale>
        <p:origin x="1932" y="48"/>
      </p:cViewPr>
      <p:guideLst>
        <p:guide orient="horz" pos="845"/>
        <p:guide orient="horz" pos="4188"/>
        <p:guide orient="horz" pos="1587"/>
        <p:guide orient="horz" pos="724"/>
        <p:guide pos="1703"/>
        <p:guide pos="1491"/>
        <p:guide pos="505"/>
        <p:guide pos="2679"/>
        <p:guide pos="2903"/>
        <p:guide pos="3871"/>
        <p:guide pos="4087"/>
        <p:guide pos="5063"/>
        <p:guide pos="5287"/>
        <p:guide pos="627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834" y="-9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D485D-6E27-47F3-A18C-5C6FD74754D1}" type="doc">
      <dgm:prSet loTypeId="urn:microsoft.com/office/officeart/2005/8/layout/hierarchy3" loCatId="hierarchy" qsTypeId="urn:microsoft.com/office/officeart/2005/8/quickstyle/simple1" qsCatId="simple" csTypeId="urn:microsoft.com/office/officeart/2005/8/colors/accent6_2" csCatId="accent6" phldr="1"/>
      <dgm:spPr/>
      <dgm:t>
        <a:bodyPr/>
        <a:lstStyle/>
        <a:p>
          <a:endParaRPr lang="en-AU"/>
        </a:p>
      </dgm:t>
    </dgm:pt>
    <dgm:pt modelId="{87BD8472-76C6-482B-A256-A22E145A9844}">
      <dgm:prSet phldrT="[Text]">
        <dgm:style>
          <a:lnRef idx="2">
            <a:schemeClr val="accent3">
              <a:shade val="50000"/>
            </a:schemeClr>
          </a:lnRef>
          <a:fillRef idx="1">
            <a:schemeClr val="accent3"/>
          </a:fillRef>
          <a:effectRef idx="0">
            <a:schemeClr val="accent3"/>
          </a:effectRef>
          <a:fontRef idx="minor">
            <a:schemeClr val="lt1"/>
          </a:fontRef>
        </dgm:style>
      </dgm:prSet>
      <dgm:spPr>
        <a:xfrm>
          <a:off x="3629" y="136611"/>
          <a:ext cx="1075582" cy="537791"/>
        </a:xfrm>
        <a:prstGeom prst="roundRect">
          <a:avLst>
            <a:gd name="adj" fmla="val 10000"/>
          </a:avLst>
        </a:prstGeom>
        <a:solidFill>
          <a:srgbClr val="9BBB59"/>
        </a:solidFill>
        <a:ln w="25400" cap="flat" cmpd="sng" algn="ctr">
          <a:solidFill>
            <a:srgbClr val="9BBB59">
              <a:shade val="50000"/>
            </a:srgbClr>
          </a:solidFill>
          <a:prstDash val="solid"/>
        </a:ln>
        <a:effectLst/>
      </dgm:spPr>
      <dgm:t>
        <a:bodyPr/>
        <a:lstStyle/>
        <a:p>
          <a:r>
            <a:rPr lang="en-AU">
              <a:solidFill>
                <a:sysClr val="window" lastClr="FFFFFF"/>
              </a:solidFill>
              <a:latin typeface="Calibri"/>
              <a:ea typeface="+mn-ea"/>
              <a:cs typeface="+mn-cs"/>
            </a:rPr>
            <a:t>Positive Notice</a:t>
          </a:r>
        </a:p>
      </dgm:t>
    </dgm:pt>
    <dgm:pt modelId="{F8D1E76E-3E21-4D68-8084-ED78A89FF815}" type="parTrans" cxnId="{189AC2D7-2F59-4D61-8B1A-8DD832BC4CAC}">
      <dgm:prSet/>
      <dgm:spPr/>
      <dgm:t>
        <a:bodyPr/>
        <a:lstStyle/>
        <a:p>
          <a:endParaRPr lang="en-AU"/>
        </a:p>
      </dgm:t>
    </dgm:pt>
    <dgm:pt modelId="{B7373577-3336-4291-944F-453452C38790}" type="sibTrans" cxnId="{189AC2D7-2F59-4D61-8B1A-8DD832BC4CAC}">
      <dgm:prSet/>
      <dgm:spPr/>
      <dgm:t>
        <a:bodyPr/>
        <a:lstStyle/>
        <a:p>
          <a:endParaRPr lang="en-AU"/>
        </a:p>
      </dgm:t>
    </dgm:pt>
    <dgm:pt modelId="{E80C99D2-ECCA-4FE0-97EC-D545AF529BEE}">
      <dgm:prSet phldrT="[Text]">
        <dgm:style>
          <a:lnRef idx="2">
            <a:schemeClr val="accent3"/>
          </a:lnRef>
          <a:fillRef idx="1">
            <a:schemeClr val="lt1"/>
          </a:fillRef>
          <a:effectRef idx="0">
            <a:schemeClr val="accent3"/>
          </a:effectRef>
          <a:fontRef idx="minor">
            <a:schemeClr val="dk1"/>
          </a:fontRef>
        </dgm:style>
      </dgm:prSet>
      <dgm:spPr>
        <a:xfrm>
          <a:off x="218746" y="808851"/>
          <a:ext cx="860466" cy="537791"/>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Enter person's positive notice information  in Surfguard</a:t>
          </a:r>
        </a:p>
        <a:p>
          <a:r>
            <a:rPr lang="en-AU">
              <a:solidFill>
                <a:sysClr val="windowText" lastClr="000000">
                  <a:hueOff val="0"/>
                  <a:satOff val="0"/>
                  <a:lumOff val="0"/>
                  <a:alphaOff val="0"/>
                </a:sysClr>
              </a:solidFill>
              <a:latin typeface="Calibri"/>
              <a:ea typeface="+mn-ea"/>
              <a:cs typeface="+mn-cs"/>
            </a:rPr>
            <a:t>  (CEO/ Appointee)</a:t>
          </a:r>
        </a:p>
      </dgm:t>
    </dgm:pt>
    <dgm:pt modelId="{C3B6E8AD-DEC5-42CD-8DA1-151F16291711}" type="parTrans" cxnId="{FB15E5C5-A61B-43CA-A2C2-D4A36F5A4E8B}">
      <dgm:prSet>
        <dgm:style>
          <a:lnRef idx="1">
            <a:schemeClr val="accent3"/>
          </a:lnRef>
          <a:fillRef idx="0">
            <a:schemeClr val="accent3"/>
          </a:fillRef>
          <a:effectRef idx="0">
            <a:schemeClr val="accent3"/>
          </a:effectRef>
          <a:fontRef idx="minor">
            <a:schemeClr val="tx1"/>
          </a:fontRef>
        </dgm:style>
      </dgm:prSet>
      <dgm:spPr>
        <a:xfrm>
          <a:off x="111188"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9BBB59">
              <a:shade val="95000"/>
              <a:satMod val="105000"/>
            </a:srgbClr>
          </a:solidFill>
          <a:prstDash val="solid"/>
        </a:ln>
        <a:effectLst/>
      </dgm:spPr>
      <dgm:t>
        <a:bodyPr/>
        <a:lstStyle/>
        <a:p>
          <a:endParaRPr lang="en-AU"/>
        </a:p>
      </dgm:t>
    </dgm:pt>
    <dgm:pt modelId="{9D181B19-453D-4EAB-84CB-C82FD1EEF520}" type="sibTrans" cxnId="{FB15E5C5-A61B-43CA-A2C2-D4A36F5A4E8B}">
      <dgm:prSet/>
      <dgm:spPr/>
      <dgm:t>
        <a:bodyPr/>
        <a:lstStyle/>
        <a:p>
          <a:endParaRPr lang="en-AU"/>
        </a:p>
      </dgm:t>
    </dgm:pt>
    <dgm:pt modelId="{A0B30095-BE19-4E25-ADF7-1CF394F1AFAC}">
      <dgm:prSet phldrT="[Text]">
        <dgm:style>
          <a:lnRef idx="2">
            <a:schemeClr val="accent3"/>
          </a:lnRef>
          <a:fillRef idx="1">
            <a:schemeClr val="lt1"/>
          </a:fillRef>
          <a:effectRef idx="0">
            <a:schemeClr val="accent3"/>
          </a:effectRef>
          <a:fontRef idx="minor">
            <a:schemeClr val="dk1"/>
          </a:fontRef>
        </dgm:style>
      </dgm:prSet>
      <dgm:spPr>
        <a:xfrm>
          <a:off x="218746" y="1481090"/>
          <a:ext cx="860466" cy="537791"/>
        </a:xfrm>
        <a:prstGeom prst="roundRect">
          <a:avLst>
            <a:gd name="adj" fmla="val 10000"/>
          </a:avLst>
        </a:prstGeom>
        <a:solidFill>
          <a:sysClr val="window" lastClr="FFFFFF"/>
        </a:solidFill>
        <a:ln w="25400" cap="flat" cmpd="sng" algn="ctr">
          <a:solidFill>
            <a:srgbClr val="9BBB59"/>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Person is allowed to begin working in Regulated Employment</a:t>
          </a:r>
        </a:p>
      </dgm:t>
    </dgm:pt>
    <dgm:pt modelId="{0B641E83-0595-4D2E-BEF7-48AA0C39810E}" type="parTrans" cxnId="{1A0EA544-AB8C-42A2-A1F4-209F3DE800AB}">
      <dgm:prSet>
        <dgm:style>
          <a:lnRef idx="1">
            <a:schemeClr val="accent3"/>
          </a:lnRef>
          <a:fillRef idx="0">
            <a:schemeClr val="accent3"/>
          </a:fillRef>
          <a:effectRef idx="0">
            <a:schemeClr val="accent3"/>
          </a:effectRef>
          <a:fontRef idx="minor">
            <a:schemeClr val="tx1"/>
          </a:fontRef>
        </dgm:style>
      </dgm:prSet>
      <dgm:spPr>
        <a:xfrm>
          <a:off x="111188"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9BBB59">
              <a:shade val="95000"/>
              <a:satMod val="105000"/>
            </a:srgbClr>
          </a:solidFill>
          <a:prstDash val="solid"/>
        </a:ln>
        <a:effectLst/>
      </dgm:spPr>
      <dgm:t>
        <a:bodyPr/>
        <a:lstStyle/>
        <a:p>
          <a:endParaRPr lang="en-AU"/>
        </a:p>
      </dgm:t>
    </dgm:pt>
    <dgm:pt modelId="{20A79DC0-3555-4B6E-AF78-D43491DD66D0}" type="sibTrans" cxnId="{1A0EA544-AB8C-42A2-A1F4-209F3DE800AB}">
      <dgm:prSet/>
      <dgm:spPr/>
      <dgm:t>
        <a:bodyPr/>
        <a:lstStyle/>
        <a:p>
          <a:endParaRPr lang="en-AU"/>
        </a:p>
      </dgm:t>
    </dgm:pt>
    <dgm:pt modelId="{FF68FFF0-9715-4F82-B8A2-23C404C82983}">
      <dgm:prSet phldrT="[Text]">
        <dgm:style>
          <a:lnRef idx="2">
            <a:schemeClr val="accent6"/>
          </a:lnRef>
          <a:fillRef idx="1">
            <a:schemeClr val="lt1"/>
          </a:fillRef>
          <a:effectRef idx="0">
            <a:schemeClr val="accent6"/>
          </a:effectRef>
          <a:fontRef idx="minor">
            <a:schemeClr val="dk1"/>
          </a:fontRef>
        </dgm:style>
      </dgm:prSet>
      <dgm:spPr>
        <a:xfrm>
          <a:off x="4252182" y="808851"/>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Place member on "Restricted Activities" (Club President)</a:t>
          </a:r>
        </a:p>
      </dgm:t>
    </dgm:pt>
    <dgm:pt modelId="{93EBFA73-7D7A-4C12-9E86-C593E6894D9E}" type="parTrans" cxnId="{410400CE-CBB2-4D17-B747-D9639592FBF8}">
      <dgm:prSet>
        <dgm:style>
          <a:lnRef idx="1">
            <a:schemeClr val="accent6"/>
          </a:lnRef>
          <a:fillRef idx="0">
            <a:schemeClr val="accent6"/>
          </a:fillRef>
          <a:effectRef idx="0">
            <a:schemeClr val="accent6"/>
          </a:effectRef>
          <a:fontRef idx="minor">
            <a:schemeClr val="tx1"/>
          </a:fontRef>
        </dgm:style>
      </dgm:prSet>
      <dgm:spPr>
        <a:xfrm>
          <a:off x="4144624"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F79646">
              <a:shade val="95000"/>
              <a:satMod val="105000"/>
            </a:srgbClr>
          </a:solidFill>
          <a:prstDash val="solid"/>
        </a:ln>
        <a:effectLst/>
      </dgm:spPr>
      <dgm:t>
        <a:bodyPr/>
        <a:lstStyle/>
        <a:p>
          <a:endParaRPr lang="en-AU"/>
        </a:p>
      </dgm:t>
    </dgm:pt>
    <dgm:pt modelId="{A95F614B-BF4A-40A8-BDE8-41C489DCCF43}" type="sibTrans" cxnId="{410400CE-CBB2-4D17-B747-D9639592FBF8}">
      <dgm:prSet/>
      <dgm:spPr/>
      <dgm:t>
        <a:bodyPr/>
        <a:lstStyle/>
        <a:p>
          <a:endParaRPr lang="en-AU"/>
        </a:p>
      </dgm:t>
    </dgm:pt>
    <dgm:pt modelId="{76F63880-24EC-4823-A16B-261D81949DC4}">
      <dgm:prSet phldrT="[Text]">
        <dgm:style>
          <a:lnRef idx="2">
            <a:schemeClr val="accent2">
              <a:shade val="50000"/>
            </a:schemeClr>
          </a:lnRef>
          <a:fillRef idx="1">
            <a:schemeClr val="accent2"/>
          </a:fillRef>
          <a:effectRef idx="0">
            <a:schemeClr val="accent2"/>
          </a:effectRef>
          <a:fontRef idx="minor">
            <a:schemeClr val="lt1"/>
          </a:fontRef>
        </dgm:style>
      </dgm:prSet>
      <dgm:spPr>
        <a:xfrm>
          <a:off x="6726023" y="136611"/>
          <a:ext cx="1075582" cy="537791"/>
        </a:xfrm>
        <a:prstGeom prst="roundRect">
          <a:avLst>
            <a:gd name="adj" fmla="val 10000"/>
          </a:avLst>
        </a:prstGeom>
        <a:solidFill>
          <a:srgbClr val="C0504D"/>
        </a:solidFill>
        <a:ln w="25400" cap="flat" cmpd="sng" algn="ctr">
          <a:solidFill>
            <a:srgbClr val="C0504D">
              <a:shade val="50000"/>
            </a:srgbClr>
          </a:solidFill>
          <a:prstDash val="solid"/>
        </a:ln>
        <a:effectLst/>
      </dgm:spPr>
      <dgm:t>
        <a:bodyPr/>
        <a:lstStyle/>
        <a:p>
          <a:r>
            <a:rPr lang="en-AU">
              <a:solidFill>
                <a:sysClr val="window" lastClr="FFFFFF"/>
              </a:solidFill>
              <a:latin typeface="Calibri"/>
              <a:ea typeface="+mn-ea"/>
              <a:cs typeface="+mn-cs"/>
            </a:rPr>
            <a:t>Negative Notice (other than disqualifiying offfence)</a:t>
          </a:r>
        </a:p>
      </dgm:t>
    </dgm:pt>
    <dgm:pt modelId="{69730F29-A093-4BBF-9694-B5BD6D7EDDDD}" type="parTrans" cxnId="{8AFAA7C9-8D6A-45B0-AEEC-4BE70A93C7B5}">
      <dgm:prSet/>
      <dgm:spPr/>
      <dgm:t>
        <a:bodyPr/>
        <a:lstStyle/>
        <a:p>
          <a:endParaRPr lang="en-AU"/>
        </a:p>
      </dgm:t>
    </dgm:pt>
    <dgm:pt modelId="{F1DF1545-AE03-44F7-B2E8-09182A042E64}" type="sibTrans" cxnId="{8AFAA7C9-8D6A-45B0-AEEC-4BE70A93C7B5}">
      <dgm:prSet/>
      <dgm:spPr/>
      <dgm:t>
        <a:bodyPr/>
        <a:lstStyle/>
        <a:p>
          <a:endParaRPr lang="en-AU"/>
        </a:p>
      </dgm:t>
    </dgm:pt>
    <dgm:pt modelId="{7C792FDF-0593-4CFB-853A-25EF4F0B227F}">
      <dgm:prSet phldrT="[Text]">
        <dgm:style>
          <a:lnRef idx="2">
            <a:schemeClr val="accent6"/>
          </a:lnRef>
          <a:fillRef idx="1">
            <a:schemeClr val="lt1"/>
          </a:fillRef>
          <a:effectRef idx="0">
            <a:schemeClr val="accent6"/>
          </a:effectRef>
          <a:fontRef idx="minor">
            <a:schemeClr val="dk1"/>
          </a:fontRef>
        </dgm:style>
      </dgm:prSet>
      <dgm:spPr>
        <a:xfrm>
          <a:off x="4252182" y="2153329"/>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sent directly to person &amp; Club President (CEO/ Appointee)</a:t>
          </a:r>
        </a:p>
      </dgm:t>
    </dgm:pt>
    <dgm:pt modelId="{ADEC2FF4-8163-4160-B0B0-0D4482A910D0}" type="parTrans" cxnId="{D56F7572-5EB2-41BB-A7E2-27BD65531AB2}">
      <dgm:prSet>
        <dgm:style>
          <a:lnRef idx="1">
            <a:schemeClr val="accent6"/>
          </a:lnRef>
          <a:fillRef idx="0">
            <a:schemeClr val="accent6"/>
          </a:fillRef>
          <a:effectRef idx="0">
            <a:schemeClr val="accent6"/>
          </a:effectRef>
          <a:fontRef idx="minor">
            <a:schemeClr val="tx1"/>
          </a:fontRef>
        </dgm:style>
      </dgm:prSet>
      <dgm:spPr>
        <a:xfrm>
          <a:off x="4144624" y="674403"/>
          <a:ext cx="107558" cy="1747822"/>
        </a:xfrm>
        <a:custGeom>
          <a:avLst/>
          <a:gdLst/>
          <a:ahLst/>
          <a:cxnLst/>
          <a:rect l="0" t="0" r="0" b="0"/>
          <a:pathLst>
            <a:path>
              <a:moveTo>
                <a:pt x="0" y="0"/>
              </a:moveTo>
              <a:lnTo>
                <a:pt x="0" y="1747822"/>
              </a:lnTo>
              <a:lnTo>
                <a:pt x="107558" y="1747822"/>
              </a:lnTo>
            </a:path>
          </a:pathLst>
        </a:custGeom>
        <a:noFill/>
        <a:ln w="9525" cap="flat" cmpd="sng" algn="ctr">
          <a:solidFill>
            <a:srgbClr val="F79646">
              <a:shade val="95000"/>
              <a:satMod val="105000"/>
            </a:srgbClr>
          </a:solidFill>
          <a:prstDash val="solid"/>
        </a:ln>
        <a:effectLst/>
      </dgm:spPr>
      <dgm:t>
        <a:bodyPr/>
        <a:lstStyle/>
        <a:p>
          <a:endParaRPr lang="en-AU"/>
        </a:p>
      </dgm:t>
    </dgm:pt>
    <dgm:pt modelId="{9070D40A-530E-4264-91FD-EF8AF8BB8FE4}" type="sibTrans" cxnId="{D56F7572-5EB2-41BB-A7E2-27BD65531AB2}">
      <dgm:prSet/>
      <dgm:spPr/>
      <dgm:t>
        <a:bodyPr/>
        <a:lstStyle/>
        <a:p>
          <a:endParaRPr lang="en-AU"/>
        </a:p>
      </dgm:t>
    </dgm:pt>
    <dgm:pt modelId="{B95F771A-1CAF-4621-96EF-43F6D48038B5}">
      <dgm:prSet phldrT="[Text]">
        <dgm:style>
          <a:lnRef idx="2">
            <a:schemeClr val="accent6"/>
          </a:lnRef>
          <a:fillRef idx="1">
            <a:schemeClr val="lt1"/>
          </a:fillRef>
          <a:effectRef idx="0">
            <a:schemeClr val="accent6"/>
          </a:effectRef>
          <a:fontRef idx="minor">
            <a:schemeClr val="dk1"/>
          </a:fontRef>
        </dgm:style>
      </dgm:prSet>
      <dgm:spPr>
        <a:xfrm>
          <a:off x="4252182" y="2806832"/>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Person is prohibited from working in Regulated Employment</a:t>
          </a:r>
        </a:p>
      </dgm:t>
    </dgm:pt>
    <dgm:pt modelId="{2FF7DFD4-BB0B-462C-A49E-2148A3CFB16B}" type="parTrans" cxnId="{C884E52E-8ADF-4722-813B-782A67217BF7}">
      <dgm:prSet>
        <dgm:style>
          <a:lnRef idx="1">
            <a:schemeClr val="accent6"/>
          </a:lnRef>
          <a:fillRef idx="0">
            <a:schemeClr val="accent6"/>
          </a:fillRef>
          <a:effectRef idx="0">
            <a:schemeClr val="accent6"/>
          </a:effectRef>
          <a:fontRef idx="minor">
            <a:schemeClr val="tx1"/>
          </a:fontRef>
        </dgm:style>
      </dgm:prSet>
      <dgm:spPr>
        <a:xfrm>
          <a:off x="4144624" y="674403"/>
          <a:ext cx="107558" cy="2401324"/>
        </a:xfrm>
        <a:custGeom>
          <a:avLst/>
          <a:gdLst/>
          <a:ahLst/>
          <a:cxnLst/>
          <a:rect l="0" t="0" r="0" b="0"/>
          <a:pathLst>
            <a:path>
              <a:moveTo>
                <a:pt x="0" y="0"/>
              </a:moveTo>
              <a:lnTo>
                <a:pt x="0" y="2401324"/>
              </a:lnTo>
              <a:lnTo>
                <a:pt x="107558" y="2401324"/>
              </a:lnTo>
            </a:path>
          </a:pathLst>
        </a:custGeom>
        <a:noFill/>
        <a:ln w="9525" cap="flat" cmpd="sng" algn="ctr">
          <a:solidFill>
            <a:srgbClr val="F79646">
              <a:shade val="95000"/>
              <a:satMod val="105000"/>
            </a:srgbClr>
          </a:solidFill>
          <a:prstDash val="solid"/>
        </a:ln>
        <a:effectLst/>
      </dgm:spPr>
      <dgm:t>
        <a:bodyPr/>
        <a:lstStyle/>
        <a:p>
          <a:endParaRPr lang="en-AU"/>
        </a:p>
      </dgm:t>
    </dgm:pt>
    <dgm:pt modelId="{8868B5DF-19B6-4655-A401-827D186F92A5}" type="sibTrans" cxnId="{C884E52E-8ADF-4722-813B-782A67217BF7}">
      <dgm:prSet/>
      <dgm:spPr/>
      <dgm:t>
        <a:bodyPr/>
        <a:lstStyle/>
        <a:p>
          <a:endParaRPr lang="en-AU"/>
        </a:p>
      </dgm:t>
    </dgm:pt>
    <dgm:pt modelId="{85E7314B-2DE2-4E78-97E8-73DBE4469201}">
      <dgm:prSet phldrT="[Text]">
        <dgm:style>
          <a:lnRef idx="2">
            <a:schemeClr val="accent2"/>
          </a:lnRef>
          <a:fillRef idx="1">
            <a:schemeClr val="lt1"/>
          </a:fillRef>
          <a:effectRef idx="0">
            <a:schemeClr val="accent2"/>
          </a:effectRef>
          <a:fontRef idx="minor">
            <a:schemeClr val="dk1"/>
          </a:fontRef>
        </dgm:style>
      </dgm:prSet>
      <dgm:spPr>
        <a:xfrm>
          <a:off x="6941139" y="808851"/>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Automatic "Suspension" by CEO, on Surfguard</a:t>
          </a:r>
        </a:p>
      </dgm:t>
    </dgm:pt>
    <dgm:pt modelId="{C5825D82-6DB1-4829-8B83-EF829EAC13F2}" type="parTrans" cxnId="{60B53711-DA07-4295-BF94-04BFB6BD0791}">
      <dgm:prSet>
        <dgm:style>
          <a:lnRef idx="1">
            <a:schemeClr val="accent2"/>
          </a:lnRef>
          <a:fillRef idx="0">
            <a:schemeClr val="accent2"/>
          </a:fillRef>
          <a:effectRef idx="0">
            <a:schemeClr val="accent2"/>
          </a:effectRef>
          <a:fontRef idx="minor">
            <a:schemeClr val="tx1"/>
          </a:fontRef>
        </dgm:style>
      </dgm:prSet>
      <dgm:spPr>
        <a:xfrm>
          <a:off x="6833581"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C0504D">
              <a:shade val="95000"/>
              <a:satMod val="105000"/>
            </a:srgbClr>
          </a:solidFill>
          <a:prstDash val="solid"/>
        </a:ln>
        <a:effectLst/>
      </dgm:spPr>
      <dgm:t>
        <a:bodyPr/>
        <a:lstStyle/>
        <a:p>
          <a:endParaRPr lang="en-AU"/>
        </a:p>
      </dgm:t>
    </dgm:pt>
    <dgm:pt modelId="{6AB9BCD0-9658-4633-9395-6598215F83CE}" type="sibTrans" cxnId="{60B53711-DA07-4295-BF94-04BFB6BD0791}">
      <dgm:prSet/>
      <dgm:spPr/>
      <dgm:t>
        <a:bodyPr/>
        <a:lstStyle/>
        <a:p>
          <a:endParaRPr lang="en-AU"/>
        </a:p>
      </dgm:t>
    </dgm:pt>
    <dgm:pt modelId="{47CBE68D-CC36-42BE-92C1-C8A5908303F2}">
      <dgm:prSet phldrT="[Text]">
        <dgm:style>
          <a:lnRef idx="2">
            <a:schemeClr val="accent2"/>
          </a:lnRef>
          <a:fillRef idx="1">
            <a:schemeClr val="lt1"/>
          </a:fillRef>
          <a:effectRef idx="0">
            <a:schemeClr val="accent2"/>
          </a:effectRef>
          <a:fontRef idx="minor">
            <a:schemeClr val="dk1"/>
          </a:fontRef>
        </dgm:style>
      </dgm:prSet>
      <dgm:spPr>
        <a:xfrm>
          <a:off x="6941139" y="2153329"/>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sent directly to person &amp; Club President (SLSQ CEO).  </a:t>
          </a:r>
        </a:p>
        <a:p>
          <a:r>
            <a:rPr lang="en-AU">
              <a:solidFill>
                <a:sysClr val="windowText" lastClr="000000">
                  <a:hueOff val="0"/>
                  <a:satOff val="0"/>
                  <a:lumOff val="0"/>
                  <a:alphaOff val="0"/>
                </a:sysClr>
              </a:solidFill>
              <a:latin typeface="Calibri"/>
              <a:ea typeface="+mn-ea"/>
              <a:cs typeface="+mn-cs"/>
            </a:rPr>
            <a:t>SLSA Advised</a:t>
          </a:r>
        </a:p>
      </dgm:t>
    </dgm:pt>
    <dgm:pt modelId="{C154D8F8-0ACF-4DFC-920C-4BE202F737EF}" type="parTrans" cxnId="{08607C2A-C408-4C0B-BCD6-DF53CEA6A1EF}">
      <dgm:prSet>
        <dgm:style>
          <a:lnRef idx="1">
            <a:schemeClr val="accent2"/>
          </a:lnRef>
          <a:fillRef idx="0">
            <a:schemeClr val="accent2"/>
          </a:fillRef>
          <a:effectRef idx="0">
            <a:schemeClr val="accent2"/>
          </a:effectRef>
          <a:fontRef idx="minor">
            <a:schemeClr val="tx1"/>
          </a:fontRef>
        </dgm:style>
      </dgm:prSet>
      <dgm:spPr>
        <a:xfrm>
          <a:off x="6833581" y="674403"/>
          <a:ext cx="107558" cy="1747822"/>
        </a:xfrm>
        <a:custGeom>
          <a:avLst/>
          <a:gdLst/>
          <a:ahLst/>
          <a:cxnLst/>
          <a:rect l="0" t="0" r="0" b="0"/>
          <a:pathLst>
            <a:path>
              <a:moveTo>
                <a:pt x="0" y="0"/>
              </a:moveTo>
              <a:lnTo>
                <a:pt x="0" y="1747822"/>
              </a:lnTo>
              <a:lnTo>
                <a:pt x="107558" y="1747822"/>
              </a:lnTo>
            </a:path>
          </a:pathLst>
        </a:custGeom>
        <a:noFill/>
        <a:ln w="9525" cap="flat" cmpd="sng" algn="ctr">
          <a:solidFill>
            <a:srgbClr val="C0504D">
              <a:shade val="95000"/>
              <a:satMod val="105000"/>
            </a:srgbClr>
          </a:solidFill>
          <a:prstDash val="solid"/>
        </a:ln>
        <a:effectLst/>
      </dgm:spPr>
      <dgm:t>
        <a:bodyPr/>
        <a:lstStyle/>
        <a:p>
          <a:endParaRPr lang="en-AU"/>
        </a:p>
      </dgm:t>
    </dgm:pt>
    <dgm:pt modelId="{FB2E0C84-FD2E-4D1A-BD02-A6CDA9B0A000}" type="sibTrans" cxnId="{08607C2A-C408-4C0B-BCD6-DF53CEA6A1EF}">
      <dgm:prSet/>
      <dgm:spPr/>
      <dgm:t>
        <a:bodyPr/>
        <a:lstStyle/>
        <a:p>
          <a:endParaRPr lang="en-AU"/>
        </a:p>
      </dgm:t>
    </dgm:pt>
    <dgm:pt modelId="{12597B84-5886-4602-A91E-B45B871FC06C}">
      <dgm:prSet phldrT="[Text]">
        <dgm:style>
          <a:lnRef idx="2">
            <a:schemeClr val="accent2"/>
          </a:lnRef>
          <a:fillRef idx="1">
            <a:schemeClr val="lt1"/>
          </a:fillRef>
          <a:effectRef idx="0">
            <a:schemeClr val="accent2"/>
          </a:effectRef>
          <a:fontRef idx="minor">
            <a:schemeClr val="dk1"/>
          </a:fontRef>
        </dgm:style>
      </dgm:prSet>
      <dgm:spPr>
        <a:xfrm>
          <a:off x="6941139" y="1481090"/>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CEO or appointee to act according to SLSQ Policy MS03</a:t>
          </a:r>
        </a:p>
      </dgm:t>
    </dgm:pt>
    <dgm:pt modelId="{FCA0DFD8-220F-43A2-860B-AC6945CE4ADF}" type="parTrans" cxnId="{F4884883-C34B-4C55-8F6C-52C51D6AA718}">
      <dgm:prSet>
        <dgm:style>
          <a:lnRef idx="1">
            <a:schemeClr val="accent2"/>
          </a:lnRef>
          <a:fillRef idx="0">
            <a:schemeClr val="accent2"/>
          </a:fillRef>
          <a:effectRef idx="0">
            <a:schemeClr val="accent2"/>
          </a:effectRef>
          <a:fontRef idx="minor">
            <a:schemeClr val="tx1"/>
          </a:fontRef>
        </dgm:style>
      </dgm:prSet>
      <dgm:spPr>
        <a:xfrm>
          <a:off x="6833581"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C0504D">
              <a:shade val="95000"/>
              <a:satMod val="105000"/>
            </a:srgbClr>
          </a:solidFill>
          <a:prstDash val="solid"/>
        </a:ln>
        <a:effectLst/>
      </dgm:spPr>
      <dgm:t>
        <a:bodyPr/>
        <a:lstStyle/>
        <a:p>
          <a:endParaRPr lang="en-AU"/>
        </a:p>
      </dgm:t>
    </dgm:pt>
    <dgm:pt modelId="{005A233F-0247-4A49-8B6F-A24059FD50CB}" type="sibTrans" cxnId="{F4884883-C34B-4C55-8F6C-52C51D6AA718}">
      <dgm:prSet/>
      <dgm:spPr/>
      <dgm:t>
        <a:bodyPr/>
        <a:lstStyle/>
        <a:p>
          <a:endParaRPr lang="en-AU"/>
        </a:p>
      </dgm:t>
    </dgm:pt>
    <dgm:pt modelId="{F766C5EF-3902-44B4-BAAC-4EBB9D4E5BC6}">
      <dgm:prSet phldrT="[Text]">
        <dgm:style>
          <a:lnRef idx="2">
            <a:schemeClr val="accent2">
              <a:shade val="50000"/>
            </a:schemeClr>
          </a:lnRef>
          <a:fillRef idx="1">
            <a:schemeClr val="accent2"/>
          </a:fillRef>
          <a:effectRef idx="0">
            <a:schemeClr val="accent2"/>
          </a:effectRef>
          <a:fontRef idx="minor">
            <a:schemeClr val="lt1"/>
          </a:fontRef>
        </dgm:style>
      </dgm:prSet>
      <dgm:spPr>
        <a:xfrm>
          <a:off x="5381544" y="136611"/>
          <a:ext cx="1075582" cy="537791"/>
        </a:xfrm>
        <a:prstGeom prst="roundRect">
          <a:avLst>
            <a:gd name="adj" fmla="val 10000"/>
          </a:avLst>
        </a:prstGeom>
        <a:solidFill>
          <a:srgbClr val="C0504D"/>
        </a:solidFill>
        <a:ln w="25400" cap="flat" cmpd="sng" algn="ctr">
          <a:solidFill>
            <a:srgbClr val="C0504D">
              <a:shade val="50000"/>
            </a:srgbClr>
          </a:solidFill>
          <a:prstDash val="solid"/>
        </a:ln>
        <a:effectLst/>
      </dgm:spPr>
      <dgm:t>
        <a:bodyPr/>
        <a:lstStyle/>
        <a:p>
          <a:r>
            <a:rPr lang="en-AU">
              <a:solidFill>
                <a:sysClr val="window" lastClr="FFFFFF"/>
              </a:solidFill>
              <a:latin typeface="Calibri"/>
              <a:ea typeface="+mn-ea"/>
              <a:cs typeface="+mn-cs"/>
            </a:rPr>
            <a:t>Withdrawal</a:t>
          </a:r>
        </a:p>
      </dgm:t>
    </dgm:pt>
    <dgm:pt modelId="{6D56AFC2-C795-4F20-8ECB-4E6EDA03FB18}" type="parTrans" cxnId="{F52FE265-FF9F-4D8D-8E11-8ECAA11B505E}">
      <dgm:prSet/>
      <dgm:spPr/>
      <dgm:t>
        <a:bodyPr/>
        <a:lstStyle/>
        <a:p>
          <a:endParaRPr lang="en-AU"/>
        </a:p>
      </dgm:t>
    </dgm:pt>
    <dgm:pt modelId="{55DE8A13-23E1-476C-92A4-26DC5D2DCEEC}" type="sibTrans" cxnId="{F52FE265-FF9F-4D8D-8E11-8ECAA11B505E}">
      <dgm:prSet/>
      <dgm:spPr/>
      <dgm:t>
        <a:bodyPr/>
        <a:lstStyle/>
        <a:p>
          <a:endParaRPr lang="en-AU"/>
        </a:p>
      </dgm:t>
    </dgm:pt>
    <dgm:pt modelId="{C4E0E574-AE1F-402A-B6B8-576C70EAA462}">
      <dgm:prSet phldrT="[Text]">
        <dgm:style>
          <a:lnRef idx="2">
            <a:schemeClr val="accent2"/>
          </a:lnRef>
          <a:fillRef idx="1">
            <a:schemeClr val="lt1"/>
          </a:fillRef>
          <a:effectRef idx="0">
            <a:schemeClr val="accent2"/>
          </a:effectRef>
          <a:fontRef idx="minor">
            <a:schemeClr val="dk1"/>
          </a:fontRef>
        </dgm:style>
      </dgm:prSet>
      <dgm:spPr>
        <a:xfrm>
          <a:off x="5596661" y="808851"/>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Automatic "Suspension" by CEO, on Surfguard</a:t>
          </a:r>
        </a:p>
      </dgm:t>
    </dgm:pt>
    <dgm:pt modelId="{16D1E1EF-B8BD-4F70-A6A6-4F5BC8111A2F}" type="parTrans" cxnId="{2BEDF9B6-ED57-4CE1-B078-8A272A4AD5D0}">
      <dgm:prSet>
        <dgm:style>
          <a:lnRef idx="1">
            <a:schemeClr val="accent2"/>
          </a:lnRef>
          <a:fillRef idx="0">
            <a:schemeClr val="accent2"/>
          </a:fillRef>
          <a:effectRef idx="0">
            <a:schemeClr val="accent2"/>
          </a:effectRef>
          <a:fontRef idx="minor">
            <a:schemeClr val="tx1"/>
          </a:fontRef>
        </dgm:style>
      </dgm:prSet>
      <dgm:spPr>
        <a:xfrm>
          <a:off x="5489103"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C0504D">
              <a:shade val="95000"/>
              <a:satMod val="105000"/>
            </a:srgbClr>
          </a:solidFill>
          <a:prstDash val="solid"/>
        </a:ln>
        <a:effectLst/>
      </dgm:spPr>
      <dgm:t>
        <a:bodyPr/>
        <a:lstStyle/>
        <a:p>
          <a:endParaRPr lang="en-AU"/>
        </a:p>
      </dgm:t>
    </dgm:pt>
    <dgm:pt modelId="{D14BCA42-7C80-4076-B54F-6B2A1B424221}" type="sibTrans" cxnId="{2BEDF9B6-ED57-4CE1-B078-8A272A4AD5D0}">
      <dgm:prSet/>
      <dgm:spPr/>
      <dgm:t>
        <a:bodyPr/>
        <a:lstStyle/>
        <a:p>
          <a:endParaRPr lang="en-AU"/>
        </a:p>
      </dgm:t>
    </dgm:pt>
    <dgm:pt modelId="{B785D37A-6ABC-4A4C-BF70-C247671A0118}">
      <dgm:prSet phldrT="[Text]">
        <dgm:style>
          <a:lnRef idx="2">
            <a:schemeClr val="accent2"/>
          </a:lnRef>
          <a:fillRef idx="1">
            <a:schemeClr val="lt1"/>
          </a:fillRef>
          <a:effectRef idx="0">
            <a:schemeClr val="accent2"/>
          </a:effectRef>
          <a:fontRef idx="minor">
            <a:schemeClr val="dk1"/>
          </a:fontRef>
        </dgm:style>
      </dgm:prSet>
      <dgm:spPr>
        <a:xfrm>
          <a:off x="5596661" y="1481090"/>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sent directly to person &amp; Club President (SLSQ CEO)</a:t>
          </a:r>
        </a:p>
      </dgm:t>
    </dgm:pt>
    <dgm:pt modelId="{9622E7DE-411E-4888-B09A-E29F1EDE6E27}" type="parTrans" cxnId="{EED77D9C-AD29-4FEA-9E9C-D3629E5A9990}">
      <dgm:prSet>
        <dgm:style>
          <a:lnRef idx="1">
            <a:schemeClr val="accent2"/>
          </a:lnRef>
          <a:fillRef idx="0">
            <a:schemeClr val="accent2"/>
          </a:fillRef>
          <a:effectRef idx="0">
            <a:schemeClr val="accent2"/>
          </a:effectRef>
          <a:fontRef idx="minor">
            <a:schemeClr val="tx1"/>
          </a:fontRef>
        </dgm:style>
      </dgm:prSet>
      <dgm:spPr>
        <a:xfrm>
          <a:off x="5489103"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C0504D">
              <a:shade val="95000"/>
              <a:satMod val="105000"/>
            </a:srgbClr>
          </a:solidFill>
          <a:prstDash val="solid"/>
        </a:ln>
        <a:effectLst/>
      </dgm:spPr>
      <dgm:t>
        <a:bodyPr/>
        <a:lstStyle/>
        <a:p>
          <a:endParaRPr lang="en-AU"/>
        </a:p>
      </dgm:t>
    </dgm:pt>
    <dgm:pt modelId="{6D6993AD-2EC1-41FB-BBB8-DB16580F69F9}" type="sibTrans" cxnId="{EED77D9C-AD29-4FEA-9E9C-D3629E5A9990}">
      <dgm:prSet/>
      <dgm:spPr/>
      <dgm:t>
        <a:bodyPr/>
        <a:lstStyle/>
        <a:p>
          <a:endParaRPr lang="en-AU"/>
        </a:p>
      </dgm:t>
    </dgm:pt>
    <dgm:pt modelId="{C59D567F-FFB5-4FEB-AE76-DDA806514B5A}">
      <dgm:prSet phldrT="[Text]">
        <dgm:style>
          <a:lnRef idx="2">
            <a:schemeClr val="accent2"/>
          </a:lnRef>
          <a:fillRef idx="1">
            <a:schemeClr val="lt1"/>
          </a:fillRef>
          <a:effectRef idx="0">
            <a:schemeClr val="accent2"/>
          </a:effectRef>
          <a:fontRef idx="minor">
            <a:schemeClr val="dk1"/>
          </a:fontRef>
        </dgm:style>
      </dgm:prSet>
      <dgm:spPr>
        <a:xfrm>
          <a:off x="5596661" y="2153329"/>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sent directly to person &amp; Club President (SLSQ CEO).  </a:t>
          </a:r>
        </a:p>
        <a:p>
          <a:r>
            <a:rPr lang="en-AU">
              <a:solidFill>
                <a:sysClr val="windowText" lastClr="000000">
                  <a:hueOff val="0"/>
                  <a:satOff val="0"/>
                  <a:lumOff val="0"/>
                  <a:alphaOff val="0"/>
                </a:sysClr>
              </a:solidFill>
              <a:latin typeface="Calibri"/>
              <a:ea typeface="+mn-ea"/>
              <a:cs typeface="+mn-cs"/>
            </a:rPr>
            <a:t>SLSA Advised</a:t>
          </a:r>
        </a:p>
      </dgm:t>
    </dgm:pt>
    <dgm:pt modelId="{4A8499E6-9E08-4B23-9349-FCE6DB36247B}" type="parTrans" cxnId="{8292216A-2FDD-4D46-AFDA-B50AF7942553}">
      <dgm:prSet>
        <dgm:style>
          <a:lnRef idx="1">
            <a:schemeClr val="accent2"/>
          </a:lnRef>
          <a:fillRef idx="0">
            <a:schemeClr val="accent2"/>
          </a:fillRef>
          <a:effectRef idx="0">
            <a:schemeClr val="accent2"/>
          </a:effectRef>
          <a:fontRef idx="minor">
            <a:schemeClr val="tx1"/>
          </a:fontRef>
        </dgm:style>
      </dgm:prSet>
      <dgm:spPr>
        <a:xfrm>
          <a:off x="5489103" y="674403"/>
          <a:ext cx="107558" cy="1747822"/>
        </a:xfrm>
        <a:custGeom>
          <a:avLst/>
          <a:gdLst/>
          <a:ahLst/>
          <a:cxnLst/>
          <a:rect l="0" t="0" r="0" b="0"/>
          <a:pathLst>
            <a:path>
              <a:moveTo>
                <a:pt x="0" y="0"/>
              </a:moveTo>
              <a:lnTo>
                <a:pt x="0" y="1747822"/>
              </a:lnTo>
              <a:lnTo>
                <a:pt x="107558" y="1747822"/>
              </a:lnTo>
            </a:path>
          </a:pathLst>
        </a:custGeom>
        <a:noFill/>
        <a:ln w="9525" cap="flat" cmpd="sng" algn="ctr">
          <a:solidFill>
            <a:srgbClr val="C0504D">
              <a:shade val="95000"/>
              <a:satMod val="105000"/>
            </a:srgbClr>
          </a:solidFill>
          <a:prstDash val="solid"/>
        </a:ln>
        <a:effectLst/>
      </dgm:spPr>
      <dgm:t>
        <a:bodyPr/>
        <a:lstStyle/>
        <a:p>
          <a:endParaRPr lang="en-AU"/>
        </a:p>
      </dgm:t>
    </dgm:pt>
    <dgm:pt modelId="{C58D37E7-E9FA-4EC6-AC9E-CC513DB38707}" type="sibTrans" cxnId="{8292216A-2FDD-4D46-AFDA-B50AF7942553}">
      <dgm:prSet/>
      <dgm:spPr/>
      <dgm:t>
        <a:bodyPr/>
        <a:lstStyle/>
        <a:p>
          <a:endParaRPr lang="en-AU"/>
        </a:p>
      </dgm:t>
    </dgm:pt>
    <dgm:pt modelId="{6444980A-8BEC-4FEB-AF90-11D6F8D965FE}">
      <dgm:prSet phldrT="[Text]">
        <dgm:style>
          <a:lnRef idx="2">
            <a:schemeClr val="accent2"/>
          </a:lnRef>
          <a:fillRef idx="1">
            <a:schemeClr val="lt1"/>
          </a:fillRef>
          <a:effectRef idx="0">
            <a:schemeClr val="accent2"/>
          </a:effectRef>
          <a:fontRef idx="minor">
            <a:schemeClr val="dk1"/>
          </a:fontRef>
        </dgm:style>
      </dgm:prSet>
      <dgm:spPr>
        <a:xfrm>
          <a:off x="5596661" y="2825569"/>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Person is prohibited from working in Regulated Employment</a:t>
          </a:r>
        </a:p>
      </dgm:t>
    </dgm:pt>
    <dgm:pt modelId="{386856EF-3D32-4BF7-A093-A368A80D1ECD}" type="parTrans" cxnId="{00ED19FB-4618-45F5-AE5E-B16ABB134EC6}">
      <dgm:prSet>
        <dgm:style>
          <a:lnRef idx="1">
            <a:schemeClr val="accent2"/>
          </a:lnRef>
          <a:fillRef idx="0">
            <a:schemeClr val="accent2"/>
          </a:fillRef>
          <a:effectRef idx="0">
            <a:schemeClr val="accent2"/>
          </a:effectRef>
          <a:fontRef idx="minor">
            <a:schemeClr val="tx1"/>
          </a:fontRef>
        </dgm:style>
      </dgm:prSet>
      <dgm:spPr>
        <a:xfrm>
          <a:off x="5489103" y="674403"/>
          <a:ext cx="107558" cy="2420061"/>
        </a:xfrm>
        <a:custGeom>
          <a:avLst/>
          <a:gdLst/>
          <a:ahLst/>
          <a:cxnLst/>
          <a:rect l="0" t="0" r="0" b="0"/>
          <a:pathLst>
            <a:path>
              <a:moveTo>
                <a:pt x="0" y="0"/>
              </a:moveTo>
              <a:lnTo>
                <a:pt x="0" y="2420061"/>
              </a:lnTo>
              <a:lnTo>
                <a:pt x="107558" y="2420061"/>
              </a:lnTo>
            </a:path>
          </a:pathLst>
        </a:custGeom>
        <a:noFill/>
        <a:ln w="9525" cap="flat" cmpd="sng" algn="ctr">
          <a:solidFill>
            <a:srgbClr val="C0504D">
              <a:shade val="95000"/>
              <a:satMod val="105000"/>
            </a:srgbClr>
          </a:solidFill>
          <a:prstDash val="solid"/>
        </a:ln>
        <a:effectLst/>
      </dgm:spPr>
      <dgm:t>
        <a:bodyPr/>
        <a:lstStyle/>
        <a:p>
          <a:endParaRPr lang="en-AU"/>
        </a:p>
      </dgm:t>
    </dgm:pt>
    <dgm:pt modelId="{1A0F926E-CD82-416D-A27C-036FC3ABC2B9}" type="sibTrans" cxnId="{00ED19FB-4618-45F5-AE5E-B16ABB134EC6}">
      <dgm:prSet/>
      <dgm:spPr/>
      <dgm:t>
        <a:bodyPr/>
        <a:lstStyle/>
        <a:p>
          <a:endParaRPr lang="en-AU"/>
        </a:p>
      </dgm:t>
    </dgm:pt>
    <dgm:pt modelId="{C6F55182-2CED-4656-8DEF-11894F4AE1B3}">
      <dgm:prSet phldrT="[Text]">
        <dgm:style>
          <a:lnRef idx="2">
            <a:schemeClr val="accent6">
              <a:shade val="50000"/>
            </a:schemeClr>
          </a:lnRef>
          <a:fillRef idx="1">
            <a:schemeClr val="accent6"/>
          </a:fillRef>
          <a:effectRef idx="0">
            <a:schemeClr val="accent6"/>
          </a:effectRef>
          <a:fontRef idx="minor">
            <a:schemeClr val="lt1"/>
          </a:fontRef>
        </dgm:style>
      </dgm:prSet>
      <dgm:spPr>
        <a:xfrm>
          <a:off x="1348108" y="136611"/>
          <a:ext cx="1075582" cy="537791"/>
        </a:xfrm>
        <a:prstGeom prst="roundRect">
          <a:avLst>
            <a:gd name="adj" fmla="val 10000"/>
          </a:avLst>
        </a:prstGeom>
        <a:solidFill>
          <a:srgbClr val="F79646"/>
        </a:solidFill>
        <a:ln w="25400" cap="flat" cmpd="sng" algn="ctr">
          <a:solidFill>
            <a:srgbClr val="F79646">
              <a:shade val="50000"/>
            </a:srgbClr>
          </a:solidFill>
          <a:prstDash val="solid"/>
        </a:ln>
        <a:effectLst/>
      </dgm:spPr>
      <dgm:t>
        <a:bodyPr/>
        <a:lstStyle/>
        <a:p>
          <a:r>
            <a:rPr lang="en-AU">
              <a:solidFill>
                <a:sysClr val="window" lastClr="FFFFFF"/>
              </a:solidFill>
              <a:latin typeface="Calibri"/>
              <a:ea typeface="+mn-ea"/>
              <a:cs typeface="+mn-cs"/>
            </a:rPr>
            <a:t>Change in Police Information</a:t>
          </a:r>
        </a:p>
      </dgm:t>
    </dgm:pt>
    <dgm:pt modelId="{232F6E47-1FCF-407D-9512-F2A9DD1E28C3}" type="parTrans" cxnId="{4A190470-0594-4FEC-95A3-88ACE4DC05FC}">
      <dgm:prSet/>
      <dgm:spPr/>
      <dgm:t>
        <a:bodyPr/>
        <a:lstStyle/>
        <a:p>
          <a:endParaRPr lang="en-AU"/>
        </a:p>
      </dgm:t>
    </dgm:pt>
    <dgm:pt modelId="{B395D6AD-DBBC-4853-ABF6-A0876DC06372}" type="sibTrans" cxnId="{4A190470-0594-4FEC-95A3-88ACE4DC05FC}">
      <dgm:prSet/>
      <dgm:spPr/>
      <dgm:t>
        <a:bodyPr/>
        <a:lstStyle/>
        <a:p>
          <a:endParaRPr lang="en-AU"/>
        </a:p>
      </dgm:t>
    </dgm:pt>
    <dgm:pt modelId="{8BB2C709-98B8-415E-BC0B-0ED4FEA7F678}">
      <dgm:prSet phldrT="[Text]">
        <dgm:style>
          <a:lnRef idx="2">
            <a:schemeClr val="accent6"/>
          </a:lnRef>
          <a:fillRef idx="1">
            <a:schemeClr val="lt1"/>
          </a:fillRef>
          <a:effectRef idx="0">
            <a:schemeClr val="accent6"/>
          </a:effectRef>
          <a:fontRef idx="minor">
            <a:schemeClr val="dk1"/>
          </a:fontRef>
        </dgm:style>
      </dgm:prSet>
      <dgm:spPr>
        <a:xfrm>
          <a:off x="1563225" y="808851"/>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to  Club Member and President (CEO/ Appointee) to advise a change in Police Information has been received</a:t>
          </a:r>
        </a:p>
      </dgm:t>
    </dgm:pt>
    <dgm:pt modelId="{A26F21E1-8118-440D-AA33-3975BD6EBC7F}" type="parTrans" cxnId="{267724BF-40F8-43ED-B3A2-D2BD0E57A8E8}">
      <dgm:prSet>
        <dgm:style>
          <a:lnRef idx="1">
            <a:schemeClr val="accent6"/>
          </a:lnRef>
          <a:fillRef idx="0">
            <a:schemeClr val="accent6"/>
          </a:fillRef>
          <a:effectRef idx="0">
            <a:schemeClr val="accent6"/>
          </a:effectRef>
          <a:fontRef idx="minor">
            <a:schemeClr val="tx1"/>
          </a:fontRef>
        </dgm:style>
      </dgm:prSet>
      <dgm:spPr>
        <a:xfrm>
          <a:off x="1455666"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F79646">
              <a:shade val="95000"/>
              <a:satMod val="105000"/>
            </a:srgbClr>
          </a:solidFill>
          <a:prstDash val="solid"/>
        </a:ln>
        <a:effectLst/>
      </dgm:spPr>
      <dgm:t>
        <a:bodyPr/>
        <a:lstStyle/>
        <a:p>
          <a:endParaRPr lang="en-AU"/>
        </a:p>
      </dgm:t>
    </dgm:pt>
    <dgm:pt modelId="{797BFDB3-5157-4E8E-A1DA-A63CAE57E506}" type="sibTrans" cxnId="{267724BF-40F8-43ED-B3A2-D2BD0E57A8E8}">
      <dgm:prSet/>
      <dgm:spPr/>
      <dgm:t>
        <a:bodyPr/>
        <a:lstStyle/>
        <a:p>
          <a:endParaRPr lang="en-AU"/>
        </a:p>
      </dgm:t>
    </dgm:pt>
    <dgm:pt modelId="{4EE2ADA5-861E-4E28-8689-976F33F6DEF5}">
      <dgm:prSet phldrT="[Text]">
        <dgm:style>
          <a:lnRef idx="2">
            <a:schemeClr val="accent6"/>
          </a:lnRef>
          <a:fillRef idx="1">
            <a:schemeClr val="lt1"/>
          </a:fillRef>
          <a:effectRef idx="0">
            <a:schemeClr val="accent6"/>
          </a:effectRef>
          <a:fontRef idx="minor">
            <a:schemeClr val="dk1"/>
          </a:fontRef>
        </dgm:style>
      </dgm:prSet>
      <dgm:spPr>
        <a:xfrm>
          <a:off x="1563225" y="2153329"/>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Return completed Change in Police Information Form to SLSQ (Member)</a:t>
          </a:r>
        </a:p>
      </dgm:t>
    </dgm:pt>
    <dgm:pt modelId="{F294945D-8DCF-4B0E-B0F0-0FF5B1EB8F76}" type="parTrans" cxnId="{2CD54D9B-BCB1-491E-AFCC-EFAB6E1E5070}">
      <dgm:prSet>
        <dgm:style>
          <a:lnRef idx="1">
            <a:schemeClr val="accent6"/>
          </a:lnRef>
          <a:fillRef idx="0">
            <a:schemeClr val="accent6"/>
          </a:fillRef>
          <a:effectRef idx="0">
            <a:schemeClr val="accent6"/>
          </a:effectRef>
          <a:fontRef idx="minor">
            <a:schemeClr val="tx1"/>
          </a:fontRef>
        </dgm:style>
      </dgm:prSet>
      <dgm:spPr>
        <a:xfrm>
          <a:off x="1455666" y="674403"/>
          <a:ext cx="107558" cy="1747822"/>
        </a:xfrm>
        <a:custGeom>
          <a:avLst/>
          <a:gdLst/>
          <a:ahLst/>
          <a:cxnLst/>
          <a:rect l="0" t="0" r="0" b="0"/>
          <a:pathLst>
            <a:path>
              <a:moveTo>
                <a:pt x="0" y="0"/>
              </a:moveTo>
              <a:lnTo>
                <a:pt x="0" y="1747822"/>
              </a:lnTo>
              <a:lnTo>
                <a:pt x="107558" y="1747822"/>
              </a:lnTo>
            </a:path>
          </a:pathLst>
        </a:custGeom>
        <a:noFill/>
        <a:ln w="9525" cap="flat" cmpd="sng" algn="ctr">
          <a:solidFill>
            <a:srgbClr val="F79646">
              <a:shade val="95000"/>
              <a:satMod val="105000"/>
            </a:srgbClr>
          </a:solidFill>
          <a:prstDash val="solid"/>
        </a:ln>
        <a:effectLst/>
      </dgm:spPr>
      <dgm:t>
        <a:bodyPr/>
        <a:lstStyle/>
        <a:p>
          <a:endParaRPr lang="en-AU"/>
        </a:p>
      </dgm:t>
    </dgm:pt>
    <dgm:pt modelId="{F498D8EF-4E5A-4342-8CFC-DF67E5B94FCE}" type="sibTrans" cxnId="{2CD54D9B-BCB1-491E-AFCC-EFAB6E1E5070}">
      <dgm:prSet/>
      <dgm:spPr/>
      <dgm:t>
        <a:bodyPr/>
        <a:lstStyle/>
        <a:p>
          <a:endParaRPr lang="en-AU"/>
        </a:p>
      </dgm:t>
    </dgm:pt>
    <dgm:pt modelId="{EA076587-E56C-4450-B5A0-82B1C44F3304}">
      <dgm:prSet phldrT="[Text]">
        <dgm:style>
          <a:lnRef idx="2">
            <a:schemeClr val="accent6"/>
          </a:lnRef>
          <a:fillRef idx="1">
            <a:schemeClr val="lt1"/>
          </a:fillRef>
          <a:effectRef idx="0">
            <a:schemeClr val="accent6"/>
          </a:effectRef>
          <a:fontRef idx="minor">
            <a:schemeClr val="dk1"/>
          </a:fontRef>
        </dgm:style>
      </dgm:prSet>
      <dgm:spPr>
        <a:xfrm>
          <a:off x="1563225" y="2825569"/>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Await advice from Blue Card Services to see if member can still volunteer in regulated employment</a:t>
          </a:r>
        </a:p>
      </dgm:t>
    </dgm:pt>
    <dgm:pt modelId="{702F0C3D-948D-4251-9A15-823E4A2345D9}" type="parTrans" cxnId="{97C453C4-0599-4AD0-B8E2-A0490B253C63}">
      <dgm:prSet>
        <dgm:style>
          <a:lnRef idx="1">
            <a:schemeClr val="accent6"/>
          </a:lnRef>
          <a:fillRef idx="0">
            <a:schemeClr val="accent6"/>
          </a:fillRef>
          <a:effectRef idx="0">
            <a:schemeClr val="accent6"/>
          </a:effectRef>
          <a:fontRef idx="minor">
            <a:schemeClr val="tx1"/>
          </a:fontRef>
        </dgm:style>
      </dgm:prSet>
      <dgm:spPr>
        <a:xfrm>
          <a:off x="1455666" y="674403"/>
          <a:ext cx="107558" cy="2420061"/>
        </a:xfrm>
        <a:custGeom>
          <a:avLst/>
          <a:gdLst/>
          <a:ahLst/>
          <a:cxnLst/>
          <a:rect l="0" t="0" r="0" b="0"/>
          <a:pathLst>
            <a:path>
              <a:moveTo>
                <a:pt x="0" y="0"/>
              </a:moveTo>
              <a:lnTo>
                <a:pt x="0" y="2420061"/>
              </a:lnTo>
              <a:lnTo>
                <a:pt x="107558" y="2420061"/>
              </a:lnTo>
            </a:path>
          </a:pathLst>
        </a:custGeom>
        <a:noFill/>
        <a:ln w="9525" cap="flat" cmpd="sng" algn="ctr">
          <a:solidFill>
            <a:srgbClr val="F79646">
              <a:shade val="95000"/>
              <a:satMod val="105000"/>
            </a:srgbClr>
          </a:solidFill>
          <a:prstDash val="solid"/>
        </a:ln>
        <a:effectLst/>
      </dgm:spPr>
      <dgm:t>
        <a:bodyPr/>
        <a:lstStyle/>
        <a:p>
          <a:endParaRPr lang="en-AU"/>
        </a:p>
      </dgm:t>
    </dgm:pt>
    <dgm:pt modelId="{82082475-BA5D-404F-81C9-E70948054208}" type="sibTrans" cxnId="{97C453C4-0599-4AD0-B8E2-A0490B253C63}">
      <dgm:prSet/>
      <dgm:spPr/>
      <dgm:t>
        <a:bodyPr/>
        <a:lstStyle/>
        <a:p>
          <a:endParaRPr lang="en-AU"/>
        </a:p>
      </dgm:t>
    </dgm:pt>
    <dgm:pt modelId="{F07C5350-4808-4A60-A2B8-3CAD04AB8ED4}">
      <dgm:prSet phldrT="[Text]">
        <dgm:style>
          <a:lnRef idx="2">
            <a:schemeClr val="accent6">
              <a:shade val="50000"/>
            </a:schemeClr>
          </a:lnRef>
          <a:fillRef idx="1">
            <a:schemeClr val="accent6"/>
          </a:fillRef>
          <a:effectRef idx="0">
            <a:schemeClr val="accent6"/>
          </a:effectRef>
          <a:fontRef idx="minor">
            <a:schemeClr val="lt1"/>
          </a:fontRef>
        </dgm:style>
      </dgm:prSet>
      <dgm:spPr>
        <a:xfrm>
          <a:off x="2692587" y="136611"/>
          <a:ext cx="1075582" cy="537791"/>
        </a:xfrm>
        <a:prstGeom prst="roundRect">
          <a:avLst>
            <a:gd name="adj" fmla="val 10000"/>
          </a:avLst>
        </a:prstGeom>
        <a:solidFill>
          <a:srgbClr val="F79646"/>
        </a:solidFill>
        <a:ln w="25400" cap="flat" cmpd="sng" algn="ctr">
          <a:solidFill>
            <a:srgbClr val="F79646">
              <a:shade val="50000"/>
            </a:srgbClr>
          </a:solidFill>
          <a:prstDash val="solid"/>
        </a:ln>
        <a:effectLst/>
      </dgm:spPr>
      <dgm:t>
        <a:bodyPr/>
        <a:lstStyle/>
        <a:p>
          <a:r>
            <a:rPr lang="en-AU">
              <a:solidFill>
                <a:sysClr val="window" lastClr="FFFFFF"/>
              </a:solidFill>
              <a:latin typeface="Calibri"/>
              <a:ea typeface="+mn-ea"/>
              <a:cs typeface="+mn-cs"/>
            </a:rPr>
            <a:t>Cancellation</a:t>
          </a:r>
        </a:p>
      </dgm:t>
    </dgm:pt>
    <dgm:pt modelId="{F5BD3109-02AC-4A40-B47E-BD2A9E12420A}" type="parTrans" cxnId="{896FBB0A-2804-4607-8C7D-D26F5311783E}">
      <dgm:prSet/>
      <dgm:spPr/>
      <dgm:t>
        <a:bodyPr/>
        <a:lstStyle/>
        <a:p>
          <a:endParaRPr lang="en-AU"/>
        </a:p>
      </dgm:t>
    </dgm:pt>
    <dgm:pt modelId="{84163CC3-01E0-493E-B650-754CF6112B13}" type="sibTrans" cxnId="{896FBB0A-2804-4607-8C7D-D26F5311783E}">
      <dgm:prSet/>
      <dgm:spPr/>
      <dgm:t>
        <a:bodyPr/>
        <a:lstStyle/>
        <a:p>
          <a:endParaRPr lang="en-AU"/>
        </a:p>
      </dgm:t>
    </dgm:pt>
    <dgm:pt modelId="{BFC0A147-5689-4453-BB7A-E48BBFB9ECC2}">
      <dgm:prSet phldrT="[Text]">
        <dgm:style>
          <a:lnRef idx="2">
            <a:schemeClr val="accent6"/>
          </a:lnRef>
          <a:fillRef idx="1">
            <a:schemeClr val="lt1"/>
          </a:fillRef>
          <a:effectRef idx="0">
            <a:schemeClr val="accent6"/>
          </a:effectRef>
          <a:fontRef idx="minor">
            <a:schemeClr val="dk1"/>
          </a:fontRef>
        </dgm:style>
      </dgm:prSet>
      <dgm:spPr>
        <a:xfrm>
          <a:off x="1563225" y="1481090"/>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Place member on "Restricted Activities" (Club President)</a:t>
          </a:r>
        </a:p>
      </dgm:t>
    </dgm:pt>
    <dgm:pt modelId="{B81D7EAB-D64A-45B5-AC80-73820F65B493}" type="parTrans" cxnId="{05BAE9FD-0A37-44BD-A3D0-5E6C2237E6C3}">
      <dgm:prSet>
        <dgm:style>
          <a:lnRef idx="1">
            <a:schemeClr val="accent6"/>
          </a:lnRef>
          <a:fillRef idx="0">
            <a:schemeClr val="accent6"/>
          </a:fillRef>
          <a:effectRef idx="0">
            <a:schemeClr val="accent6"/>
          </a:effectRef>
          <a:fontRef idx="minor">
            <a:schemeClr val="tx1"/>
          </a:fontRef>
        </dgm:style>
      </dgm:prSet>
      <dgm:spPr>
        <a:xfrm>
          <a:off x="1455666"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F79646">
              <a:shade val="95000"/>
              <a:satMod val="105000"/>
            </a:srgbClr>
          </a:solidFill>
          <a:prstDash val="solid"/>
        </a:ln>
        <a:effectLst/>
      </dgm:spPr>
      <dgm:t>
        <a:bodyPr/>
        <a:lstStyle/>
        <a:p>
          <a:endParaRPr lang="en-AU"/>
        </a:p>
      </dgm:t>
    </dgm:pt>
    <dgm:pt modelId="{BFED5558-E387-4641-B548-979FD6C4D5DC}" type="sibTrans" cxnId="{05BAE9FD-0A37-44BD-A3D0-5E6C2237E6C3}">
      <dgm:prSet/>
      <dgm:spPr/>
      <dgm:t>
        <a:bodyPr/>
        <a:lstStyle/>
        <a:p>
          <a:endParaRPr lang="en-AU"/>
        </a:p>
      </dgm:t>
    </dgm:pt>
    <dgm:pt modelId="{FC08942E-E650-448E-8548-F1C805FDDD44}">
      <dgm:prSet phldrT="[Text]">
        <dgm:style>
          <a:lnRef idx="2">
            <a:schemeClr val="accent2">
              <a:shade val="50000"/>
            </a:schemeClr>
          </a:lnRef>
          <a:fillRef idx="1">
            <a:schemeClr val="accent2"/>
          </a:fillRef>
          <a:effectRef idx="0">
            <a:schemeClr val="accent2"/>
          </a:effectRef>
          <a:fontRef idx="minor">
            <a:schemeClr val="lt1"/>
          </a:fontRef>
        </dgm:style>
      </dgm:prSet>
      <dgm:spPr>
        <a:xfrm>
          <a:off x="8070502" y="136611"/>
          <a:ext cx="1075582" cy="537791"/>
        </a:xfrm>
        <a:prstGeom prst="roundRect">
          <a:avLst>
            <a:gd name="adj" fmla="val 10000"/>
          </a:avLst>
        </a:prstGeom>
        <a:solidFill>
          <a:srgbClr val="C0504D"/>
        </a:solidFill>
        <a:ln w="25400" cap="flat" cmpd="sng" algn="ctr">
          <a:solidFill>
            <a:srgbClr val="C0504D">
              <a:shade val="50000"/>
            </a:srgbClr>
          </a:solidFill>
          <a:prstDash val="solid"/>
        </a:ln>
        <a:effectLst/>
      </dgm:spPr>
      <dgm:t>
        <a:bodyPr/>
        <a:lstStyle/>
        <a:p>
          <a:r>
            <a:rPr lang="en-AU">
              <a:solidFill>
                <a:sysClr val="window" lastClr="FFFFFF"/>
              </a:solidFill>
              <a:latin typeface="Calibri"/>
              <a:ea typeface="+mn-ea"/>
              <a:cs typeface="+mn-cs"/>
            </a:rPr>
            <a:t>Negative Notice (Disqualifiying Offence)</a:t>
          </a:r>
        </a:p>
      </dgm:t>
    </dgm:pt>
    <dgm:pt modelId="{27C9360C-222E-4581-82CA-39506DBB6913}" type="parTrans" cxnId="{8B73AC84-9386-44B2-B6BE-48CC37D43F4F}">
      <dgm:prSet/>
      <dgm:spPr/>
      <dgm:t>
        <a:bodyPr/>
        <a:lstStyle/>
        <a:p>
          <a:endParaRPr lang="en-AU"/>
        </a:p>
      </dgm:t>
    </dgm:pt>
    <dgm:pt modelId="{4392B59E-BF29-414C-8050-876E98EEBA00}" type="sibTrans" cxnId="{8B73AC84-9386-44B2-B6BE-48CC37D43F4F}">
      <dgm:prSet/>
      <dgm:spPr/>
      <dgm:t>
        <a:bodyPr/>
        <a:lstStyle/>
        <a:p>
          <a:endParaRPr lang="en-AU"/>
        </a:p>
      </dgm:t>
    </dgm:pt>
    <dgm:pt modelId="{EBB70012-EC57-4FCE-9153-DB223C50CC2E}">
      <dgm:prSet phldrT="[Text]">
        <dgm:style>
          <a:lnRef idx="2">
            <a:schemeClr val="accent2"/>
          </a:lnRef>
          <a:fillRef idx="1">
            <a:schemeClr val="lt1"/>
          </a:fillRef>
          <a:effectRef idx="0">
            <a:schemeClr val="accent2"/>
          </a:effectRef>
          <a:fontRef idx="minor">
            <a:schemeClr val="dk1"/>
          </a:fontRef>
        </dgm:style>
      </dgm:prSet>
      <dgm:spPr>
        <a:xfrm>
          <a:off x="8285618" y="808851"/>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Automatic "Expulsion" by CEO, on Surfguard</a:t>
          </a:r>
        </a:p>
      </dgm:t>
    </dgm:pt>
    <dgm:pt modelId="{05F41290-92B1-4BF3-B340-53214677DCBF}" type="parTrans" cxnId="{B1BBE2B2-877F-4878-AE82-80628F4EC024}">
      <dgm:prSet>
        <dgm:style>
          <a:lnRef idx="1">
            <a:schemeClr val="accent2"/>
          </a:lnRef>
          <a:fillRef idx="0">
            <a:schemeClr val="accent2"/>
          </a:fillRef>
          <a:effectRef idx="0">
            <a:schemeClr val="accent2"/>
          </a:effectRef>
          <a:fontRef idx="minor">
            <a:schemeClr val="tx1"/>
          </a:fontRef>
        </dgm:style>
      </dgm:prSet>
      <dgm:spPr>
        <a:xfrm>
          <a:off x="8178060"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C0504D">
              <a:shade val="95000"/>
              <a:satMod val="105000"/>
            </a:srgbClr>
          </a:solidFill>
          <a:prstDash val="solid"/>
        </a:ln>
        <a:effectLst/>
      </dgm:spPr>
      <dgm:t>
        <a:bodyPr/>
        <a:lstStyle/>
        <a:p>
          <a:endParaRPr lang="en-AU"/>
        </a:p>
      </dgm:t>
    </dgm:pt>
    <dgm:pt modelId="{8C3C96C2-FF0A-4E14-AA8E-EBB06ABB78E7}" type="sibTrans" cxnId="{B1BBE2B2-877F-4878-AE82-80628F4EC024}">
      <dgm:prSet/>
      <dgm:spPr/>
      <dgm:t>
        <a:bodyPr/>
        <a:lstStyle/>
        <a:p>
          <a:endParaRPr lang="en-AU"/>
        </a:p>
      </dgm:t>
    </dgm:pt>
    <dgm:pt modelId="{47F84761-DB56-4935-A458-81A5FFEB9F46}">
      <dgm:prSet phldrT="[Text]">
        <dgm:style>
          <a:lnRef idx="2">
            <a:schemeClr val="accent2"/>
          </a:lnRef>
          <a:fillRef idx="1">
            <a:schemeClr val="lt1"/>
          </a:fillRef>
          <a:effectRef idx="0">
            <a:schemeClr val="accent2"/>
          </a:effectRef>
          <a:fontRef idx="minor">
            <a:schemeClr val="dk1"/>
          </a:fontRef>
        </dgm:style>
      </dgm:prSet>
      <dgm:spPr>
        <a:xfrm>
          <a:off x="8285618" y="1481090"/>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CEO or appointee to act according to SLSQ Policy MS03</a:t>
          </a:r>
        </a:p>
      </dgm:t>
    </dgm:pt>
    <dgm:pt modelId="{3EE22A07-C390-4CDA-B175-346F28C3C321}" type="parTrans" cxnId="{1B4BEE3A-872F-4AAA-928A-482C695E31F3}">
      <dgm:prSet>
        <dgm:style>
          <a:lnRef idx="1">
            <a:schemeClr val="accent2"/>
          </a:lnRef>
          <a:fillRef idx="0">
            <a:schemeClr val="accent2"/>
          </a:fillRef>
          <a:effectRef idx="0">
            <a:schemeClr val="accent2"/>
          </a:effectRef>
          <a:fontRef idx="minor">
            <a:schemeClr val="tx1"/>
          </a:fontRef>
        </dgm:style>
      </dgm:prSet>
      <dgm:spPr>
        <a:xfrm>
          <a:off x="8178060"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C0504D">
              <a:shade val="95000"/>
              <a:satMod val="105000"/>
            </a:srgbClr>
          </a:solidFill>
          <a:prstDash val="solid"/>
        </a:ln>
        <a:effectLst/>
      </dgm:spPr>
      <dgm:t>
        <a:bodyPr/>
        <a:lstStyle/>
        <a:p>
          <a:endParaRPr lang="en-AU"/>
        </a:p>
      </dgm:t>
    </dgm:pt>
    <dgm:pt modelId="{6C5FB0FF-DD33-4D2A-9A6D-21F7B9A0E4F5}" type="sibTrans" cxnId="{1B4BEE3A-872F-4AAA-928A-482C695E31F3}">
      <dgm:prSet/>
      <dgm:spPr/>
      <dgm:t>
        <a:bodyPr/>
        <a:lstStyle/>
        <a:p>
          <a:endParaRPr lang="en-AU"/>
        </a:p>
      </dgm:t>
    </dgm:pt>
    <dgm:pt modelId="{E84B1A76-81C8-407B-8090-C22F5E537EB9}">
      <dgm:prSet phldrT="[Text]">
        <dgm:style>
          <a:lnRef idx="2">
            <a:schemeClr val="accent2"/>
          </a:lnRef>
          <a:fillRef idx="1">
            <a:schemeClr val="lt1"/>
          </a:fillRef>
          <a:effectRef idx="0">
            <a:schemeClr val="accent2"/>
          </a:effectRef>
          <a:fontRef idx="minor">
            <a:schemeClr val="dk1"/>
          </a:fontRef>
        </dgm:style>
      </dgm:prSet>
      <dgm:spPr>
        <a:xfrm>
          <a:off x="8285618" y="2153329"/>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sent directly to person &amp; Club President (SLSQ CEO).  </a:t>
          </a:r>
        </a:p>
        <a:p>
          <a:r>
            <a:rPr lang="en-AU">
              <a:solidFill>
                <a:sysClr val="windowText" lastClr="000000">
                  <a:hueOff val="0"/>
                  <a:satOff val="0"/>
                  <a:lumOff val="0"/>
                  <a:alphaOff val="0"/>
                </a:sysClr>
              </a:solidFill>
              <a:latin typeface="Calibri"/>
              <a:ea typeface="+mn-ea"/>
              <a:cs typeface="+mn-cs"/>
            </a:rPr>
            <a:t>SLSA Advised.</a:t>
          </a:r>
        </a:p>
      </dgm:t>
    </dgm:pt>
    <dgm:pt modelId="{CA0B8CB5-1747-42B6-8A96-749EAFEC7E2C}" type="parTrans" cxnId="{A385F5B9-2935-43CB-8509-3636F0FC25CA}">
      <dgm:prSet>
        <dgm:style>
          <a:lnRef idx="1">
            <a:schemeClr val="accent2"/>
          </a:lnRef>
          <a:fillRef idx="0">
            <a:schemeClr val="accent2"/>
          </a:fillRef>
          <a:effectRef idx="0">
            <a:schemeClr val="accent2"/>
          </a:effectRef>
          <a:fontRef idx="minor">
            <a:schemeClr val="tx1"/>
          </a:fontRef>
        </dgm:style>
      </dgm:prSet>
      <dgm:spPr>
        <a:xfrm>
          <a:off x="8178060" y="674403"/>
          <a:ext cx="107558" cy="1747822"/>
        </a:xfrm>
        <a:custGeom>
          <a:avLst/>
          <a:gdLst/>
          <a:ahLst/>
          <a:cxnLst/>
          <a:rect l="0" t="0" r="0" b="0"/>
          <a:pathLst>
            <a:path>
              <a:moveTo>
                <a:pt x="0" y="0"/>
              </a:moveTo>
              <a:lnTo>
                <a:pt x="0" y="1747822"/>
              </a:lnTo>
              <a:lnTo>
                <a:pt x="107558" y="1747822"/>
              </a:lnTo>
            </a:path>
          </a:pathLst>
        </a:custGeom>
        <a:noFill/>
        <a:ln w="9525" cap="flat" cmpd="sng" algn="ctr">
          <a:solidFill>
            <a:srgbClr val="C0504D">
              <a:shade val="95000"/>
              <a:satMod val="105000"/>
            </a:srgbClr>
          </a:solidFill>
          <a:prstDash val="solid"/>
        </a:ln>
        <a:effectLst/>
      </dgm:spPr>
      <dgm:t>
        <a:bodyPr/>
        <a:lstStyle/>
        <a:p>
          <a:endParaRPr lang="en-AU"/>
        </a:p>
      </dgm:t>
    </dgm:pt>
    <dgm:pt modelId="{ED5716D6-06FC-4D4D-9B13-E0EBEE296A17}" type="sibTrans" cxnId="{A385F5B9-2935-43CB-8509-3636F0FC25CA}">
      <dgm:prSet/>
      <dgm:spPr/>
      <dgm:t>
        <a:bodyPr/>
        <a:lstStyle/>
        <a:p>
          <a:endParaRPr lang="en-AU"/>
        </a:p>
      </dgm:t>
    </dgm:pt>
    <dgm:pt modelId="{B8CA36FF-7063-4756-B432-6D6DE130E665}">
      <dgm:prSet phldrT="[Text]">
        <dgm:style>
          <a:lnRef idx="2">
            <a:schemeClr val="accent2"/>
          </a:lnRef>
          <a:fillRef idx="1">
            <a:schemeClr val="lt1"/>
          </a:fillRef>
          <a:effectRef idx="0">
            <a:schemeClr val="accent2"/>
          </a:effectRef>
          <a:fontRef idx="minor">
            <a:schemeClr val="dk1"/>
          </a:fontRef>
        </dgm:style>
      </dgm:prSet>
      <dgm:spPr>
        <a:xfrm>
          <a:off x="6941139" y="2825569"/>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Person is prohibited from working in Regulated Employment</a:t>
          </a:r>
        </a:p>
      </dgm:t>
    </dgm:pt>
    <dgm:pt modelId="{DA4DFD1D-9582-4BFD-9C2B-7499DA335832}" type="parTrans" cxnId="{24C5D6C4-7B5D-41A3-A582-1615ABB9DFF1}">
      <dgm:prSet>
        <dgm:style>
          <a:lnRef idx="1">
            <a:schemeClr val="accent2"/>
          </a:lnRef>
          <a:fillRef idx="0">
            <a:schemeClr val="accent2"/>
          </a:fillRef>
          <a:effectRef idx="0">
            <a:schemeClr val="accent2"/>
          </a:effectRef>
          <a:fontRef idx="minor">
            <a:schemeClr val="tx1"/>
          </a:fontRef>
        </dgm:style>
      </dgm:prSet>
      <dgm:spPr>
        <a:xfrm>
          <a:off x="6833581" y="674403"/>
          <a:ext cx="107558" cy="2420061"/>
        </a:xfrm>
        <a:custGeom>
          <a:avLst/>
          <a:gdLst/>
          <a:ahLst/>
          <a:cxnLst/>
          <a:rect l="0" t="0" r="0" b="0"/>
          <a:pathLst>
            <a:path>
              <a:moveTo>
                <a:pt x="0" y="0"/>
              </a:moveTo>
              <a:lnTo>
                <a:pt x="0" y="2420061"/>
              </a:lnTo>
              <a:lnTo>
                <a:pt x="107558" y="2420061"/>
              </a:lnTo>
            </a:path>
          </a:pathLst>
        </a:custGeom>
        <a:noFill/>
        <a:ln w="9525" cap="flat" cmpd="sng" algn="ctr">
          <a:solidFill>
            <a:srgbClr val="C0504D">
              <a:shade val="95000"/>
              <a:satMod val="105000"/>
            </a:srgbClr>
          </a:solidFill>
          <a:prstDash val="solid"/>
        </a:ln>
        <a:effectLst/>
      </dgm:spPr>
      <dgm:t>
        <a:bodyPr/>
        <a:lstStyle/>
        <a:p>
          <a:endParaRPr lang="en-AU"/>
        </a:p>
      </dgm:t>
    </dgm:pt>
    <dgm:pt modelId="{498DA108-4819-4CAF-9A9D-B43A8D960562}" type="sibTrans" cxnId="{24C5D6C4-7B5D-41A3-A582-1615ABB9DFF1}">
      <dgm:prSet/>
      <dgm:spPr/>
      <dgm:t>
        <a:bodyPr/>
        <a:lstStyle/>
        <a:p>
          <a:endParaRPr lang="en-AU"/>
        </a:p>
      </dgm:t>
    </dgm:pt>
    <dgm:pt modelId="{3119C08D-E66C-4844-AEFD-1C6486D36519}">
      <dgm:prSet phldrT="[Text]">
        <dgm:style>
          <a:lnRef idx="2">
            <a:schemeClr val="accent2"/>
          </a:lnRef>
          <a:fillRef idx="1">
            <a:schemeClr val="lt1"/>
          </a:fillRef>
          <a:effectRef idx="0">
            <a:schemeClr val="accent2"/>
          </a:effectRef>
          <a:fontRef idx="minor">
            <a:schemeClr val="dk1"/>
          </a:fontRef>
        </dgm:style>
      </dgm:prSet>
      <dgm:spPr>
        <a:xfrm>
          <a:off x="8285618" y="2825569"/>
          <a:ext cx="860466" cy="537791"/>
        </a:xfrm>
        <a:prstGeom prst="roundRect">
          <a:avLst>
            <a:gd name="adj" fmla="val 10000"/>
          </a:avLst>
        </a:prstGeom>
        <a:solidFill>
          <a:sysClr val="window" lastClr="FFFFFF"/>
        </a:solidFill>
        <a:ln w="25400" cap="flat" cmpd="sng" algn="ctr">
          <a:solidFill>
            <a:srgbClr val="C0504D"/>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Person is prohibited from working in Regulated Employment.</a:t>
          </a:r>
        </a:p>
        <a:p>
          <a:r>
            <a:rPr lang="en-AU">
              <a:solidFill>
                <a:sysClr val="windowText" lastClr="000000">
                  <a:hueOff val="0"/>
                  <a:satOff val="0"/>
                  <a:lumOff val="0"/>
                  <a:alphaOff val="0"/>
                </a:sysClr>
              </a:solidFill>
              <a:latin typeface="Calibri"/>
              <a:ea typeface="+mn-ea"/>
              <a:cs typeface="+mn-cs"/>
            </a:rPr>
            <a:t>If convicted, Life Membership is automatically revoked.</a:t>
          </a:r>
        </a:p>
      </dgm:t>
    </dgm:pt>
    <dgm:pt modelId="{EDEFF15E-3058-47EE-8E8A-C4668B210A35}" type="parTrans" cxnId="{AEC4C276-3FB0-4264-9FF9-FCDCD79AA17D}">
      <dgm:prSet>
        <dgm:style>
          <a:lnRef idx="1">
            <a:schemeClr val="accent2"/>
          </a:lnRef>
          <a:fillRef idx="0">
            <a:schemeClr val="accent2"/>
          </a:fillRef>
          <a:effectRef idx="0">
            <a:schemeClr val="accent2"/>
          </a:effectRef>
          <a:fontRef idx="minor">
            <a:schemeClr val="tx1"/>
          </a:fontRef>
        </dgm:style>
      </dgm:prSet>
      <dgm:spPr>
        <a:xfrm>
          <a:off x="8178060" y="674403"/>
          <a:ext cx="107558" cy="2420061"/>
        </a:xfrm>
        <a:custGeom>
          <a:avLst/>
          <a:gdLst/>
          <a:ahLst/>
          <a:cxnLst/>
          <a:rect l="0" t="0" r="0" b="0"/>
          <a:pathLst>
            <a:path>
              <a:moveTo>
                <a:pt x="0" y="0"/>
              </a:moveTo>
              <a:lnTo>
                <a:pt x="0" y="2420061"/>
              </a:lnTo>
              <a:lnTo>
                <a:pt x="107558" y="2420061"/>
              </a:lnTo>
            </a:path>
          </a:pathLst>
        </a:custGeom>
        <a:noFill/>
        <a:ln w="9525" cap="flat" cmpd="sng" algn="ctr">
          <a:solidFill>
            <a:srgbClr val="C0504D">
              <a:shade val="95000"/>
              <a:satMod val="105000"/>
            </a:srgbClr>
          </a:solidFill>
          <a:prstDash val="solid"/>
        </a:ln>
        <a:effectLst/>
      </dgm:spPr>
      <dgm:t>
        <a:bodyPr/>
        <a:lstStyle/>
        <a:p>
          <a:endParaRPr lang="en-AU"/>
        </a:p>
      </dgm:t>
    </dgm:pt>
    <dgm:pt modelId="{9BFB427A-1A9D-4F01-AC2C-1B08A3539FC8}" type="sibTrans" cxnId="{AEC4C276-3FB0-4264-9FF9-FCDCD79AA17D}">
      <dgm:prSet/>
      <dgm:spPr/>
      <dgm:t>
        <a:bodyPr/>
        <a:lstStyle/>
        <a:p>
          <a:endParaRPr lang="en-AU"/>
        </a:p>
      </dgm:t>
    </dgm:pt>
    <dgm:pt modelId="{903BBF7F-DBA1-4481-A9AC-D26B0CA10579}">
      <dgm:prSet phldrT="[Text]">
        <dgm:style>
          <a:lnRef idx="2">
            <a:schemeClr val="accent6"/>
          </a:lnRef>
          <a:fillRef idx="1">
            <a:schemeClr val="lt1"/>
          </a:fillRef>
          <a:effectRef idx="0">
            <a:schemeClr val="accent6"/>
          </a:effectRef>
          <a:fontRef idx="minor">
            <a:schemeClr val="dk1"/>
          </a:fontRef>
        </dgm:style>
      </dgm:prSet>
      <dgm:spPr>
        <a:xfrm>
          <a:off x="4252182" y="1481090"/>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Place person on "Leave/ Restricted " on Surfguard (SLSQ Appointee) </a:t>
          </a:r>
        </a:p>
      </dgm:t>
    </dgm:pt>
    <dgm:pt modelId="{AA4EC984-C253-4110-B823-AFC3D3F71152}" type="parTrans" cxnId="{0AAD6A4A-146C-4BA1-877D-0890A64E8232}">
      <dgm:prSet>
        <dgm:style>
          <a:lnRef idx="1">
            <a:schemeClr val="accent6"/>
          </a:lnRef>
          <a:fillRef idx="0">
            <a:schemeClr val="accent6"/>
          </a:fillRef>
          <a:effectRef idx="0">
            <a:schemeClr val="accent6"/>
          </a:effectRef>
          <a:fontRef idx="minor">
            <a:schemeClr val="tx1"/>
          </a:fontRef>
        </dgm:style>
      </dgm:prSet>
      <dgm:spPr>
        <a:xfrm>
          <a:off x="4144624"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F79646">
              <a:shade val="95000"/>
              <a:satMod val="105000"/>
            </a:srgbClr>
          </a:solidFill>
          <a:prstDash val="solid"/>
        </a:ln>
        <a:effectLst/>
      </dgm:spPr>
      <dgm:t>
        <a:bodyPr/>
        <a:lstStyle/>
        <a:p>
          <a:endParaRPr lang="en-AU"/>
        </a:p>
      </dgm:t>
    </dgm:pt>
    <dgm:pt modelId="{1B3C05DB-C875-4E53-B613-B5C640797D0D}" type="sibTrans" cxnId="{0AAD6A4A-146C-4BA1-877D-0890A64E8232}">
      <dgm:prSet/>
      <dgm:spPr/>
      <dgm:t>
        <a:bodyPr/>
        <a:lstStyle/>
        <a:p>
          <a:endParaRPr lang="en-AU"/>
        </a:p>
      </dgm:t>
    </dgm:pt>
    <dgm:pt modelId="{107258F6-8961-4384-9FE9-56578C6FA5F8}">
      <dgm:prSet phldrT="[Text]">
        <dgm:style>
          <a:lnRef idx="2">
            <a:schemeClr val="accent6">
              <a:shade val="50000"/>
            </a:schemeClr>
          </a:lnRef>
          <a:fillRef idx="1">
            <a:schemeClr val="accent6"/>
          </a:fillRef>
          <a:effectRef idx="0">
            <a:schemeClr val="accent6"/>
          </a:effectRef>
          <a:fontRef idx="minor">
            <a:schemeClr val="lt1"/>
          </a:fontRef>
        </dgm:style>
      </dgm:prSet>
      <dgm:spPr>
        <a:xfrm>
          <a:off x="4037066" y="136611"/>
          <a:ext cx="1075582" cy="537791"/>
        </a:xfrm>
        <a:prstGeom prst="roundRect">
          <a:avLst>
            <a:gd name="adj" fmla="val 10000"/>
          </a:avLst>
        </a:prstGeom>
        <a:solidFill>
          <a:srgbClr val="F79646"/>
        </a:solidFill>
        <a:ln w="25400" cap="flat" cmpd="sng" algn="ctr">
          <a:solidFill>
            <a:srgbClr val="F79646">
              <a:shade val="50000"/>
            </a:srgbClr>
          </a:solidFill>
          <a:prstDash val="solid"/>
        </a:ln>
        <a:effectLst/>
      </dgm:spPr>
      <dgm:t>
        <a:bodyPr/>
        <a:lstStyle/>
        <a:p>
          <a:r>
            <a:rPr lang="en-AU">
              <a:solidFill>
                <a:sysClr val="window" lastClr="FFFFFF"/>
              </a:solidFill>
              <a:latin typeface="Calibri"/>
              <a:ea typeface="+mn-ea"/>
              <a:cs typeface="+mn-cs"/>
            </a:rPr>
            <a:t>Discontinuance</a:t>
          </a:r>
        </a:p>
      </dgm:t>
    </dgm:pt>
    <dgm:pt modelId="{5EE0207C-75D5-4B8C-B77C-0AA22CF7D87B}" type="parTrans" cxnId="{3221DC15-84A7-4797-9C30-6D245DFDFE06}">
      <dgm:prSet/>
      <dgm:spPr/>
      <dgm:t>
        <a:bodyPr/>
        <a:lstStyle/>
        <a:p>
          <a:endParaRPr lang="en-AU"/>
        </a:p>
      </dgm:t>
    </dgm:pt>
    <dgm:pt modelId="{DE6A0641-818F-461A-BD5C-1396EC684619}" type="sibTrans" cxnId="{3221DC15-84A7-4797-9C30-6D245DFDFE06}">
      <dgm:prSet/>
      <dgm:spPr/>
      <dgm:t>
        <a:bodyPr/>
        <a:lstStyle/>
        <a:p>
          <a:endParaRPr lang="en-AU"/>
        </a:p>
      </dgm:t>
    </dgm:pt>
    <dgm:pt modelId="{C25DCD02-0B73-4081-B10A-A7DF11382A41}">
      <dgm:prSet phldrT="[Text]">
        <dgm:style>
          <a:lnRef idx="2">
            <a:schemeClr val="accent6"/>
          </a:lnRef>
          <a:fillRef idx="1">
            <a:schemeClr val="lt1"/>
          </a:fillRef>
          <a:effectRef idx="0">
            <a:schemeClr val="accent6"/>
          </a:effectRef>
          <a:fontRef idx="minor">
            <a:schemeClr val="dk1"/>
          </a:fontRef>
        </dgm:style>
      </dgm:prSet>
      <dgm:spPr>
        <a:xfrm>
          <a:off x="2907703" y="808851"/>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Place member on "Restricted Activities" (Club President)</a:t>
          </a:r>
        </a:p>
      </dgm:t>
    </dgm:pt>
    <dgm:pt modelId="{A2DBE6EC-52CE-41D4-9F60-41B38704E5D8}" type="parTrans" cxnId="{C06ADFC6-3015-47DF-92C5-8D883E125FF1}">
      <dgm:prSet>
        <dgm:style>
          <a:lnRef idx="1">
            <a:schemeClr val="accent6"/>
          </a:lnRef>
          <a:fillRef idx="0">
            <a:schemeClr val="accent6"/>
          </a:fillRef>
          <a:effectRef idx="0">
            <a:schemeClr val="accent6"/>
          </a:effectRef>
          <a:fontRef idx="minor">
            <a:schemeClr val="tx1"/>
          </a:fontRef>
        </dgm:style>
      </dgm:prSet>
      <dgm:spPr>
        <a:xfrm>
          <a:off x="2800145" y="674403"/>
          <a:ext cx="107558" cy="403343"/>
        </a:xfrm>
        <a:custGeom>
          <a:avLst/>
          <a:gdLst/>
          <a:ahLst/>
          <a:cxnLst/>
          <a:rect l="0" t="0" r="0" b="0"/>
          <a:pathLst>
            <a:path>
              <a:moveTo>
                <a:pt x="0" y="0"/>
              </a:moveTo>
              <a:lnTo>
                <a:pt x="0" y="403343"/>
              </a:lnTo>
              <a:lnTo>
                <a:pt x="107558" y="403343"/>
              </a:lnTo>
            </a:path>
          </a:pathLst>
        </a:custGeom>
        <a:noFill/>
        <a:ln w="9525" cap="flat" cmpd="sng" algn="ctr">
          <a:solidFill>
            <a:srgbClr val="F79646">
              <a:shade val="95000"/>
              <a:satMod val="105000"/>
            </a:srgbClr>
          </a:solidFill>
          <a:prstDash val="solid"/>
        </a:ln>
        <a:effectLst/>
      </dgm:spPr>
      <dgm:t>
        <a:bodyPr/>
        <a:lstStyle/>
        <a:p>
          <a:endParaRPr lang="en-AU"/>
        </a:p>
      </dgm:t>
    </dgm:pt>
    <dgm:pt modelId="{1DB0AF53-2285-4962-A418-A75AC09A3D59}" type="sibTrans" cxnId="{C06ADFC6-3015-47DF-92C5-8D883E125FF1}">
      <dgm:prSet/>
      <dgm:spPr/>
      <dgm:t>
        <a:bodyPr/>
        <a:lstStyle/>
        <a:p>
          <a:endParaRPr lang="en-AU"/>
        </a:p>
      </dgm:t>
    </dgm:pt>
    <dgm:pt modelId="{364C8B33-CC4C-493B-9B6C-972804E23317}">
      <dgm:prSet phldrT="[Text]">
        <dgm:style>
          <a:lnRef idx="2">
            <a:schemeClr val="accent6"/>
          </a:lnRef>
          <a:fillRef idx="1">
            <a:schemeClr val="lt1"/>
          </a:fillRef>
          <a:effectRef idx="0">
            <a:schemeClr val="accent6"/>
          </a:effectRef>
          <a:fontRef idx="minor">
            <a:schemeClr val="dk1"/>
          </a:fontRef>
        </dgm:style>
      </dgm:prSet>
      <dgm:spPr>
        <a:xfrm>
          <a:off x="2907703" y="1481090"/>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Place person on "Leave/ Restricted " on Surfguard (SLSQ Appointee) </a:t>
          </a:r>
        </a:p>
      </dgm:t>
    </dgm:pt>
    <dgm:pt modelId="{AC6FDFF3-8EF4-4204-A0C1-98C0FD995D38}" type="parTrans" cxnId="{02E9E7DA-9939-440A-91AA-619306EAF4B0}">
      <dgm:prSet>
        <dgm:style>
          <a:lnRef idx="1">
            <a:schemeClr val="accent6"/>
          </a:lnRef>
          <a:fillRef idx="0">
            <a:schemeClr val="accent6"/>
          </a:fillRef>
          <a:effectRef idx="0">
            <a:schemeClr val="accent6"/>
          </a:effectRef>
          <a:fontRef idx="minor">
            <a:schemeClr val="tx1"/>
          </a:fontRef>
        </dgm:style>
      </dgm:prSet>
      <dgm:spPr>
        <a:xfrm>
          <a:off x="2800145" y="674403"/>
          <a:ext cx="107558" cy="1075582"/>
        </a:xfrm>
        <a:custGeom>
          <a:avLst/>
          <a:gdLst/>
          <a:ahLst/>
          <a:cxnLst/>
          <a:rect l="0" t="0" r="0" b="0"/>
          <a:pathLst>
            <a:path>
              <a:moveTo>
                <a:pt x="0" y="0"/>
              </a:moveTo>
              <a:lnTo>
                <a:pt x="0" y="1075582"/>
              </a:lnTo>
              <a:lnTo>
                <a:pt x="107558" y="1075582"/>
              </a:lnTo>
            </a:path>
          </a:pathLst>
        </a:custGeom>
        <a:noFill/>
        <a:ln w="9525" cap="flat" cmpd="sng" algn="ctr">
          <a:solidFill>
            <a:srgbClr val="F79646">
              <a:shade val="95000"/>
              <a:satMod val="105000"/>
            </a:srgbClr>
          </a:solidFill>
          <a:prstDash val="solid"/>
        </a:ln>
        <a:effectLst/>
      </dgm:spPr>
      <dgm:t>
        <a:bodyPr/>
        <a:lstStyle/>
        <a:p>
          <a:endParaRPr lang="en-AU"/>
        </a:p>
      </dgm:t>
    </dgm:pt>
    <dgm:pt modelId="{B0109887-38F4-4516-B7F4-4B78DE80598C}" type="sibTrans" cxnId="{02E9E7DA-9939-440A-91AA-619306EAF4B0}">
      <dgm:prSet/>
      <dgm:spPr/>
      <dgm:t>
        <a:bodyPr/>
        <a:lstStyle/>
        <a:p>
          <a:endParaRPr lang="en-AU"/>
        </a:p>
      </dgm:t>
    </dgm:pt>
    <dgm:pt modelId="{6D012DE2-6567-483D-8964-8E71FECB7B09}">
      <dgm:prSet phldrT="[Text]">
        <dgm:style>
          <a:lnRef idx="2">
            <a:schemeClr val="accent6"/>
          </a:lnRef>
          <a:fillRef idx="1">
            <a:schemeClr val="lt1"/>
          </a:fillRef>
          <a:effectRef idx="0">
            <a:schemeClr val="accent6"/>
          </a:effectRef>
          <a:fontRef idx="minor">
            <a:schemeClr val="dk1"/>
          </a:fontRef>
        </dgm:style>
      </dgm:prSet>
      <dgm:spPr>
        <a:xfrm>
          <a:off x="2907703" y="2153329"/>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Letter sent directly to person &amp; Club President seeking formal response  from President regarding the person's involvement in regulated employment (CEO/ Appointee).</a:t>
          </a:r>
        </a:p>
      </dgm:t>
    </dgm:pt>
    <dgm:pt modelId="{ED4E4AB8-AAF7-4308-8718-07CF89BA3BD2}" type="parTrans" cxnId="{6F793DB8-B9A6-493D-8234-D408E85BDB78}">
      <dgm:prSet>
        <dgm:style>
          <a:lnRef idx="1">
            <a:schemeClr val="accent6"/>
          </a:lnRef>
          <a:fillRef idx="0">
            <a:schemeClr val="accent6"/>
          </a:fillRef>
          <a:effectRef idx="0">
            <a:schemeClr val="accent6"/>
          </a:effectRef>
          <a:fontRef idx="minor">
            <a:schemeClr val="tx1"/>
          </a:fontRef>
        </dgm:style>
      </dgm:prSet>
      <dgm:spPr>
        <a:xfrm>
          <a:off x="2800145" y="674403"/>
          <a:ext cx="107558" cy="1747822"/>
        </a:xfrm>
        <a:custGeom>
          <a:avLst/>
          <a:gdLst/>
          <a:ahLst/>
          <a:cxnLst/>
          <a:rect l="0" t="0" r="0" b="0"/>
          <a:pathLst>
            <a:path>
              <a:moveTo>
                <a:pt x="0" y="0"/>
              </a:moveTo>
              <a:lnTo>
                <a:pt x="0" y="1747822"/>
              </a:lnTo>
              <a:lnTo>
                <a:pt x="107558" y="1747822"/>
              </a:lnTo>
            </a:path>
          </a:pathLst>
        </a:custGeom>
        <a:noFill/>
        <a:ln w="9525" cap="flat" cmpd="sng" algn="ctr">
          <a:solidFill>
            <a:srgbClr val="F79646">
              <a:shade val="95000"/>
              <a:satMod val="105000"/>
            </a:srgbClr>
          </a:solidFill>
          <a:prstDash val="solid"/>
        </a:ln>
        <a:effectLst/>
      </dgm:spPr>
      <dgm:t>
        <a:bodyPr/>
        <a:lstStyle/>
        <a:p>
          <a:endParaRPr lang="en-AU"/>
        </a:p>
      </dgm:t>
    </dgm:pt>
    <dgm:pt modelId="{F588FC22-F85F-4EA0-BD04-0FFBA7CB0D7A}" type="sibTrans" cxnId="{6F793DB8-B9A6-493D-8234-D408E85BDB78}">
      <dgm:prSet/>
      <dgm:spPr/>
      <dgm:t>
        <a:bodyPr/>
        <a:lstStyle/>
        <a:p>
          <a:endParaRPr lang="en-AU"/>
        </a:p>
      </dgm:t>
    </dgm:pt>
    <dgm:pt modelId="{89EEA995-328D-47A9-94A2-73F4FDF1EB50}">
      <dgm:prSet phldrT="[Text]">
        <dgm:style>
          <a:lnRef idx="2">
            <a:schemeClr val="accent6"/>
          </a:lnRef>
          <a:fillRef idx="1">
            <a:schemeClr val="lt1"/>
          </a:fillRef>
          <a:effectRef idx="0">
            <a:schemeClr val="accent6"/>
          </a:effectRef>
          <a:fontRef idx="minor">
            <a:schemeClr val="dk1"/>
          </a:fontRef>
        </dgm:style>
      </dgm:prSet>
      <dgm:spPr>
        <a:xfrm>
          <a:off x="2907703" y="2825569"/>
          <a:ext cx="860466" cy="753429"/>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If engaged in regulated employment as per section 4.2, person is prohibted from working in Regulated Employment. </a:t>
          </a:r>
        </a:p>
        <a:p>
          <a:r>
            <a:rPr lang="en-AU">
              <a:solidFill>
                <a:sysClr val="windowText" lastClr="000000">
                  <a:hueOff val="0"/>
                  <a:satOff val="0"/>
                  <a:lumOff val="0"/>
                  <a:alphaOff val="0"/>
                </a:sysClr>
              </a:solidFill>
              <a:latin typeface="Calibri"/>
              <a:ea typeface="+mn-ea"/>
              <a:cs typeface="+mn-cs"/>
            </a:rPr>
            <a:t>Upon receipt of letter from BCS the person is managed as per the flow of Negative Notice, when necessary.</a:t>
          </a:r>
        </a:p>
      </dgm:t>
    </dgm:pt>
    <dgm:pt modelId="{53AFA818-EF1F-4E8F-8670-B5CB207BF0EB}" type="parTrans" cxnId="{B131310E-867F-467E-8FF2-3AB2893727AF}">
      <dgm:prSet>
        <dgm:style>
          <a:lnRef idx="1">
            <a:schemeClr val="accent6"/>
          </a:lnRef>
          <a:fillRef idx="0">
            <a:schemeClr val="accent6"/>
          </a:fillRef>
          <a:effectRef idx="0">
            <a:schemeClr val="accent6"/>
          </a:effectRef>
          <a:fontRef idx="minor">
            <a:schemeClr val="tx1"/>
          </a:fontRef>
        </dgm:style>
      </dgm:prSet>
      <dgm:spPr>
        <a:xfrm>
          <a:off x="2800145" y="674403"/>
          <a:ext cx="107558" cy="2527880"/>
        </a:xfrm>
        <a:custGeom>
          <a:avLst/>
          <a:gdLst/>
          <a:ahLst/>
          <a:cxnLst/>
          <a:rect l="0" t="0" r="0" b="0"/>
          <a:pathLst>
            <a:path>
              <a:moveTo>
                <a:pt x="0" y="0"/>
              </a:moveTo>
              <a:lnTo>
                <a:pt x="0" y="2527880"/>
              </a:lnTo>
              <a:lnTo>
                <a:pt x="107558" y="2527880"/>
              </a:lnTo>
            </a:path>
          </a:pathLst>
        </a:custGeom>
        <a:noFill/>
        <a:ln w="9525" cap="flat" cmpd="sng" algn="ctr">
          <a:solidFill>
            <a:srgbClr val="F79646">
              <a:shade val="95000"/>
              <a:satMod val="105000"/>
            </a:srgbClr>
          </a:solidFill>
          <a:prstDash val="solid"/>
        </a:ln>
        <a:effectLst/>
      </dgm:spPr>
      <dgm:t>
        <a:bodyPr/>
        <a:lstStyle/>
        <a:p>
          <a:endParaRPr lang="en-AU"/>
        </a:p>
      </dgm:t>
    </dgm:pt>
    <dgm:pt modelId="{CC62E871-BE98-45A7-92DD-B83BC5490D25}" type="sibTrans" cxnId="{B131310E-867F-467E-8FF2-3AB2893727AF}">
      <dgm:prSet/>
      <dgm:spPr/>
      <dgm:t>
        <a:bodyPr/>
        <a:lstStyle/>
        <a:p>
          <a:endParaRPr lang="en-AU"/>
        </a:p>
      </dgm:t>
    </dgm:pt>
    <dgm:pt modelId="{63324434-5924-4EF6-98D4-890E0816189F}">
      <dgm:prSet phldrT="[Text]">
        <dgm:style>
          <a:lnRef idx="2">
            <a:schemeClr val="accent6"/>
          </a:lnRef>
          <a:fillRef idx="1">
            <a:schemeClr val="lt1"/>
          </a:fillRef>
          <a:effectRef idx="0">
            <a:schemeClr val="accent6"/>
          </a:effectRef>
          <a:fontRef idx="minor">
            <a:schemeClr val="dk1"/>
          </a:fontRef>
        </dgm:style>
      </dgm:prSet>
      <dgm:spPr>
        <a:xfrm>
          <a:off x="2907703" y="3713446"/>
          <a:ext cx="860466" cy="537791"/>
        </a:xfrm>
        <a:prstGeom prst="roundRect">
          <a:avLst>
            <a:gd name="adj" fmla="val 10000"/>
          </a:avLst>
        </a:prstGeom>
        <a:solidFill>
          <a:sysClr val="window" lastClr="FFFFFF"/>
        </a:solidFill>
        <a:ln w="25400" cap="flat" cmpd="sng" algn="ctr">
          <a:solidFill>
            <a:srgbClr val="F79646"/>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If not engaged in regulated employment as per section 4.2, person is removed from "Restricted Activities", and "Leave/ Restricted" on Surfguard.</a:t>
          </a:r>
        </a:p>
      </dgm:t>
    </dgm:pt>
    <dgm:pt modelId="{78173304-E511-4898-8A81-61F1470DF67A}" type="parTrans" cxnId="{66426422-0557-46EF-A4C5-2005A0379A7D}">
      <dgm:prSet>
        <dgm:style>
          <a:lnRef idx="1">
            <a:schemeClr val="accent6"/>
          </a:lnRef>
          <a:fillRef idx="0">
            <a:schemeClr val="accent6"/>
          </a:fillRef>
          <a:effectRef idx="0">
            <a:schemeClr val="accent6"/>
          </a:effectRef>
          <a:fontRef idx="minor">
            <a:schemeClr val="tx1"/>
          </a:fontRef>
        </dgm:style>
      </dgm:prSet>
      <dgm:spPr>
        <a:xfrm>
          <a:off x="2800145" y="674403"/>
          <a:ext cx="107558" cy="3307939"/>
        </a:xfrm>
        <a:custGeom>
          <a:avLst/>
          <a:gdLst/>
          <a:ahLst/>
          <a:cxnLst/>
          <a:rect l="0" t="0" r="0" b="0"/>
          <a:pathLst>
            <a:path>
              <a:moveTo>
                <a:pt x="0" y="0"/>
              </a:moveTo>
              <a:lnTo>
                <a:pt x="0" y="3307939"/>
              </a:lnTo>
              <a:lnTo>
                <a:pt x="107558" y="3307939"/>
              </a:lnTo>
            </a:path>
          </a:pathLst>
        </a:custGeom>
        <a:noFill/>
        <a:ln w="9525" cap="flat" cmpd="sng" algn="ctr">
          <a:solidFill>
            <a:srgbClr val="F79646">
              <a:shade val="95000"/>
              <a:satMod val="105000"/>
            </a:srgbClr>
          </a:solidFill>
          <a:prstDash val="solid"/>
        </a:ln>
        <a:effectLst/>
      </dgm:spPr>
      <dgm:t>
        <a:bodyPr/>
        <a:lstStyle/>
        <a:p>
          <a:endParaRPr lang="en-AU"/>
        </a:p>
      </dgm:t>
    </dgm:pt>
    <dgm:pt modelId="{E97377D8-3ED3-48F5-BFDD-E107ADA885C8}" type="sibTrans" cxnId="{66426422-0557-46EF-A4C5-2005A0379A7D}">
      <dgm:prSet/>
      <dgm:spPr/>
      <dgm:t>
        <a:bodyPr/>
        <a:lstStyle/>
        <a:p>
          <a:endParaRPr lang="en-AU"/>
        </a:p>
      </dgm:t>
    </dgm:pt>
    <dgm:pt modelId="{B3D2A15F-C849-4755-9C6C-8702A66876FF}" type="pres">
      <dgm:prSet presAssocID="{9BBD485D-6E27-47F3-A18C-5C6FD74754D1}" presName="diagram" presStyleCnt="0">
        <dgm:presLayoutVars>
          <dgm:chPref val="1"/>
          <dgm:dir/>
          <dgm:animOne val="branch"/>
          <dgm:animLvl val="lvl"/>
          <dgm:resizeHandles/>
        </dgm:presLayoutVars>
      </dgm:prSet>
      <dgm:spPr/>
    </dgm:pt>
    <dgm:pt modelId="{BDA46BEF-A446-4E9B-8B9A-CDBF28C5EAC8}" type="pres">
      <dgm:prSet presAssocID="{87BD8472-76C6-482B-A256-A22E145A9844}" presName="root" presStyleCnt="0"/>
      <dgm:spPr/>
    </dgm:pt>
    <dgm:pt modelId="{F9825900-AC20-4A97-BC76-5BEC5CD10A8A}" type="pres">
      <dgm:prSet presAssocID="{87BD8472-76C6-482B-A256-A22E145A9844}" presName="rootComposite" presStyleCnt="0"/>
      <dgm:spPr/>
    </dgm:pt>
    <dgm:pt modelId="{27DF6D90-C449-4808-A34A-22BD8648D13B}" type="pres">
      <dgm:prSet presAssocID="{87BD8472-76C6-482B-A256-A22E145A9844}" presName="rootText" presStyleLbl="node1" presStyleIdx="0" presStyleCnt="7"/>
      <dgm:spPr/>
    </dgm:pt>
    <dgm:pt modelId="{80FE3A0B-5E94-4611-BD16-D598CDD45583}" type="pres">
      <dgm:prSet presAssocID="{87BD8472-76C6-482B-A256-A22E145A9844}" presName="rootConnector" presStyleLbl="node1" presStyleIdx="0" presStyleCnt="7"/>
      <dgm:spPr/>
    </dgm:pt>
    <dgm:pt modelId="{8C72930C-D058-43C8-934D-06E924DC1731}" type="pres">
      <dgm:prSet presAssocID="{87BD8472-76C6-482B-A256-A22E145A9844}" presName="childShape" presStyleCnt="0"/>
      <dgm:spPr/>
    </dgm:pt>
    <dgm:pt modelId="{DE85AD90-E76A-48F0-9EF4-CE71CA06B23D}" type="pres">
      <dgm:prSet presAssocID="{C3B6E8AD-DEC5-42CD-8DA1-151F16291711}" presName="Name13" presStyleLbl="parChTrans1D2" presStyleIdx="0" presStyleCnt="27"/>
      <dgm:spPr/>
    </dgm:pt>
    <dgm:pt modelId="{51FE7103-7D06-434E-A0C7-487097E08209}" type="pres">
      <dgm:prSet presAssocID="{E80C99D2-ECCA-4FE0-97EC-D545AF529BEE}" presName="childText" presStyleLbl="bgAcc1" presStyleIdx="0" presStyleCnt="27">
        <dgm:presLayoutVars>
          <dgm:bulletEnabled val="1"/>
        </dgm:presLayoutVars>
      </dgm:prSet>
      <dgm:spPr/>
    </dgm:pt>
    <dgm:pt modelId="{4D89974D-FE32-4CEF-AD00-FA74F86944F1}" type="pres">
      <dgm:prSet presAssocID="{0B641E83-0595-4D2E-BEF7-48AA0C39810E}" presName="Name13" presStyleLbl="parChTrans1D2" presStyleIdx="1" presStyleCnt="27"/>
      <dgm:spPr/>
    </dgm:pt>
    <dgm:pt modelId="{599C8AB0-4B2F-4F34-9BA2-A127E423BE02}" type="pres">
      <dgm:prSet presAssocID="{A0B30095-BE19-4E25-ADF7-1CF394F1AFAC}" presName="childText" presStyleLbl="bgAcc1" presStyleIdx="1" presStyleCnt="27">
        <dgm:presLayoutVars>
          <dgm:bulletEnabled val="1"/>
        </dgm:presLayoutVars>
      </dgm:prSet>
      <dgm:spPr/>
    </dgm:pt>
    <dgm:pt modelId="{E20A6C38-DFD5-4C18-AF54-119D3940ACC4}" type="pres">
      <dgm:prSet presAssocID="{C6F55182-2CED-4656-8DEF-11894F4AE1B3}" presName="root" presStyleCnt="0"/>
      <dgm:spPr/>
    </dgm:pt>
    <dgm:pt modelId="{4B1F412D-01AD-49BE-AD96-D0C411D38C7E}" type="pres">
      <dgm:prSet presAssocID="{C6F55182-2CED-4656-8DEF-11894F4AE1B3}" presName="rootComposite" presStyleCnt="0"/>
      <dgm:spPr/>
    </dgm:pt>
    <dgm:pt modelId="{8133EFB4-2361-4FD2-A1BF-1B76001BB3AD}" type="pres">
      <dgm:prSet presAssocID="{C6F55182-2CED-4656-8DEF-11894F4AE1B3}" presName="rootText" presStyleLbl="node1" presStyleIdx="1" presStyleCnt="7"/>
      <dgm:spPr/>
    </dgm:pt>
    <dgm:pt modelId="{278E0D78-9B0E-420A-85FD-B76CF726AD7E}" type="pres">
      <dgm:prSet presAssocID="{C6F55182-2CED-4656-8DEF-11894F4AE1B3}" presName="rootConnector" presStyleLbl="node1" presStyleIdx="1" presStyleCnt="7"/>
      <dgm:spPr/>
    </dgm:pt>
    <dgm:pt modelId="{09A43F78-789E-41BE-9290-D9DB4C363CE7}" type="pres">
      <dgm:prSet presAssocID="{C6F55182-2CED-4656-8DEF-11894F4AE1B3}" presName="childShape" presStyleCnt="0"/>
      <dgm:spPr/>
    </dgm:pt>
    <dgm:pt modelId="{3725A24E-A342-4D15-A57C-7C78F7F849A9}" type="pres">
      <dgm:prSet presAssocID="{A26F21E1-8118-440D-AA33-3975BD6EBC7F}" presName="Name13" presStyleLbl="parChTrans1D2" presStyleIdx="2" presStyleCnt="27"/>
      <dgm:spPr/>
    </dgm:pt>
    <dgm:pt modelId="{76E85785-C296-4D39-81A1-1AAB142EE355}" type="pres">
      <dgm:prSet presAssocID="{8BB2C709-98B8-415E-BC0B-0ED4FEA7F678}" presName="childText" presStyleLbl="bgAcc1" presStyleIdx="2" presStyleCnt="27">
        <dgm:presLayoutVars>
          <dgm:bulletEnabled val="1"/>
        </dgm:presLayoutVars>
      </dgm:prSet>
      <dgm:spPr/>
    </dgm:pt>
    <dgm:pt modelId="{98246408-A5B8-4E37-9246-CBC4375C8236}" type="pres">
      <dgm:prSet presAssocID="{B81D7EAB-D64A-45B5-AC80-73820F65B493}" presName="Name13" presStyleLbl="parChTrans1D2" presStyleIdx="3" presStyleCnt="27"/>
      <dgm:spPr/>
    </dgm:pt>
    <dgm:pt modelId="{3327BCEB-00D6-4FF4-BAC0-48EF5718B94A}" type="pres">
      <dgm:prSet presAssocID="{BFC0A147-5689-4453-BB7A-E48BBFB9ECC2}" presName="childText" presStyleLbl="bgAcc1" presStyleIdx="3" presStyleCnt="27">
        <dgm:presLayoutVars>
          <dgm:bulletEnabled val="1"/>
        </dgm:presLayoutVars>
      </dgm:prSet>
      <dgm:spPr/>
    </dgm:pt>
    <dgm:pt modelId="{79393DA8-6199-4A5A-BDEC-11FDE6F51FDC}" type="pres">
      <dgm:prSet presAssocID="{F294945D-8DCF-4B0E-B0F0-0FF5B1EB8F76}" presName="Name13" presStyleLbl="parChTrans1D2" presStyleIdx="4" presStyleCnt="27"/>
      <dgm:spPr/>
    </dgm:pt>
    <dgm:pt modelId="{2FE6F8A2-4065-4150-9361-AA68AC0E39CC}" type="pres">
      <dgm:prSet presAssocID="{4EE2ADA5-861E-4E28-8689-976F33F6DEF5}" presName="childText" presStyleLbl="bgAcc1" presStyleIdx="4" presStyleCnt="27">
        <dgm:presLayoutVars>
          <dgm:bulletEnabled val="1"/>
        </dgm:presLayoutVars>
      </dgm:prSet>
      <dgm:spPr/>
    </dgm:pt>
    <dgm:pt modelId="{E9685D7B-97F9-4A4D-A685-1044A1130E33}" type="pres">
      <dgm:prSet presAssocID="{702F0C3D-948D-4251-9A15-823E4A2345D9}" presName="Name13" presStyleLbl="parChTrans1D2" presStyleIdx="5" presStyleCnt="27"/>
      <dgm:spPr/>
    </dgm:pt>
    <dgm:pt modelId="{C3C5418E-A1E0-4B14-BBE4-08F9246689A8}" type="pres">
      <dgm:prSet presAssocID="{EA076587-E56C-4450-B5A0-82B1C44F3304}" presName="childText" presStyleLbl="bgAcc1" presStyleIdx="5" presStyleCnt="27">
        <dgm:presLayoutVars>
          <dgm:bulletEnabled val="1"/>
        </dgm:presLayoutVars>
      </dgm:prSet>
      <dgm:spPr/>
    </dgm:pt>
    <dgm:pt modelId="{4A76380B-5EF1-4109-9380-BE4501F806D1}" type="pres">
      <dgm:prSet presAssocID="{F07C5350-4808-4A60-A2B8-3CAD04AB8ED4}" presName="root" presStyleCnt="0"/>
      <dgm:spPr/>
    </dgm:pt>
    <dgm:pt modelId="{B0A257D8-8277-4348-BE7E-0990CB7B6E2A}" type="pres">
      <dgm:prSet presAssocID="{F07C5350-4808-4A60-A2B8-3CAD04AB8ED4}" presName="rootComposite" presStyleCnt="0"/>
      <dgm:spPr/>
    </dgm:pt>
    <dgm:pt modelId="{862B8C5F-0663-4D2A-BDD2-4F03A1BAD887}" type="pres">
      <dgm:prSet presAssocID="{F07C5350-4808-4A60-A2B8-3CAD04AB8ED4}" presName="rootText" presStyleLbl="node1" presStyleIdx="2" presStyleCnt="7"/>
      <dgm:spPr/>
    </dgm:pt>
    <dgm:pt modelId="{AF298426-1A43-459C-8B79-EF139A212907}" type="pres">
      <dgm:prSet presAssocID="{F07C5350-4808-4A60-A2B8-3CAD04AB8ED4}" presName="rootConnector" presStyleLbl="node1" presStyleIdx="2" presStyleCnt="7"/>
      <dgm:spPr/>
    </dgm:pt>
    <dgm:pt modelId="{53ACD94C-97AC-4516-A120-4E16E2D536BD}" type="pres">
      <dgm:prSet presAssocID="{F07C5350-4808-4A60-A2B8-3CAD04AB8ED4}" presName="childShape" presStyleCnt="0"/>
      <dgm:spPr/>
    </dgm:pt>
    <dgm:pt modelId="{A109402A-7E2E-4488-B822-63BE968A47D1}" type="pres">
      <dgm:prSet presAssocID="{A2DBE6EC-52CE-41D4-9F60-41B38704E5D8}" presName="Name13" presStyleLbl="parChTrans1D2" presStyleIdx="6" presStyleCnt="27"/>
      <dgm:spPr/>
    </dgm:pt>
    <dgm:pt modelId="{60019546-5939-471D-8439-410899A9CE42}" type="pres">
      <dgm:prSet presAssocID="{C25DCD02-0B73-4081-B10A-A7DF11382A41}" presName="childText" presStyleLbl="bgAcc1" presStyleIdx="6" presStyleCnt="27">
        <dgm:presLayoutVars>
          <dgm:bulletEnabled val="1"/>
        </dgm:presLayoutVars>
      </dgm:prSet>
      <dgm:spPr/>
    </dgm:pt>
    <dgm:pt modelId="{BC7954BC-F884-4EBF-9C06-718935E2EEF4}" type="pres">
      <dgm:prSet presAssocID="{AC6FDFF3-8EF4-4204-A0C1-98C0FD995D38}" presName="Name13" presStyleLbl="parChTrans1D2" presStyleIdx="7" presStyleCnt="27"/>
      <dgm:spPr/>
    </dgm:pt>
    <dgm:pt modelId="{BB1C0DD0-1868-443A-A418-8B50D3815045}" type="pres">
      <dgm:prSet presAssocID="{364C8B33-CC4C-493B-9B6C-972804E23317}" presName="childText" presStyleLbl="bgAcc1" presStyleIdx="7" presStyleCnt="27">
        <dgm:presLayoutVars>
          <dgm:bulletEnabled val="1"/>
        </dgm:presLayoutVars>
      </dgm:prSet>
      <dgm:spPr/>
    </dgm:pt>
    <dgm:pt modelId="{D5471C4B-BB3A-4BF1-B1ED-56781A9D0E94}" type="pres">
      <dgm:prSet presAssocID="{ED4E4AB8-AAF7-4308-8718-07CF89BA3BD2}" presName="Name13" presStyleLbl="parChTrans1D2" presStyleIdx="8" presStyleCnt="27"/>
      <dgm:spPr/>
    </dgm:pt>
    <dgm:pt modelId="{13BC44FB-26A8-4EAE-91DA-19D9D257C2ED}" type="pres">
      <dgm:prSet presAssocID="{6D012DE2-6567-483D-8964-8E71FECB7B09}" presName="childText" presStyleLbl="bgAcc1" presStyleIdx="8" presStyleCnt="27">
        <dgm:presLayoutVars>
          <dgm:bulletEnabled val="1"/>
        </dgm:presLayoutVars>
      </dgm:prSet>
      <dgm:spPr/>
    </dgm:pt>
    <dgm:pt modelId="{11FDF22F-22A0-40D1-97F7-C16F3E1AC001}" type="pres">
      <dgm:prSet presAssocID="{53AFA818-EF1F-4E8F-8670-B5CB207BF0EB}" presName="Name13" presStyleLbl="parChTrans1D2" presStyleIdx="9" presStyleCnt="27"/>
      <dgm:spPr/>
    </dgm:pt>
    <dgm:pt modelId="{73EBE104-DA14-494D-B022-59668ED13B0E}" type="pres">
      <dgm:prSet presAssocID="{89EEA995-328D-47A9-94A2-73F4FDF1EB50}" presName="childText" presStyleLbl="bgAcc1" presStyleIdx="9" presStyleCnt="27" custScaleY="140097">
        <dgm:presLayoutVars>
          <dgm:bulletEnabled val="1"/>
        </dgm:presLayoutVars>
      </dgm:prSet>
      <dgm:spPr/>
    </dgm:pt>
    <dgm:pt modelId="{4B698784-3C61-42C2-BA19-A89AFB5A6B1A}" type="pres">
      <dgm:prSet presAssocID="{78173304-E511-4898-8A81-61F1470DF67A}" presName="Name13" presStyleLbl="parChTrans1D2" presStyleIdx="10" presStyleCnt="27"/>
      <dgm:spPr/>
    </dgm:pt>
    <dgm:pt modelId="{BEA79A9E-E75F-4F38-8BAD-A46AC43399C0}" type="pres">
      <dgm:prSet presAssocID="{63324434-5924-4EF6-98D4-890E0816189F}" presName="childText" presStyleLbl="bgAcc1" presStyleIdx="10" presStyleCnt="27">
        <dgm:presLayoutVars>
          <dgm:bulletEnabled val="1"/>
        </dgm:presLayoutVars>
      </dgm:prSet>
      <dgm:spPr/>
    </dgm:pt>
    <dgm:pt modelId="{AEB62169-196F-4F4F-93F8-50BC65F71E8B}" type="pres">
      <dgm:prSet presAssocID="{107258F6-8961-4384-9FE9-56578C6FA5F8}" presName="root" presStyleCnt="0"/>
      <dgm:spPr/>
    </dgm:pt>
    <dgm:pt modelId="{A44FB421-CBA4-43B1-B498-BF7AF1F41281}" type="pres">
      <dgm:prSet presAssocID="{107258F6-8961-4384-9FE9-56578C6FA5F8}" presName="rootComposite" presStyleCnt="0"/>
      <dgm:spPr/>
    </dgm:pt>
    <dgm:pt modelId="{3602B950-D5D1-43E4-AF63-DCB0BCA5864F}" type="pres">
      <dgm:prSet presAssocID="{107258F6-8961-4384-9FE9-56578C6FA5F8}" presName="rootText" presStyleLbl="node1" presStyleIdx="3" presStyleCnt="7"/>
      <dgm:spPr/>
    </dgm:pt>
    <dgm:pt modelId="{2ABDB146-29B9-469A-BCF9-E9860D15A987}" type="pres">
      <dgm:prSet presAssocID="{107258F6-8961-4384-9FE9-56578C6FA5F8}" presName="rootConnector" presStyleLbl="node1" presStyleIdx="3" presStyleCnt="7"/>
      <dgm:spPr/>
    </dgm:pt>
    <dgm:pt modelId="{B8C7910C-741F-4467-A675-186C014595ED}" type="pres">
      <dgm:prSet presAssocID="{107258F6-8961-4384-9FE9-56578C6FA5F8}" presName="childShape" presStyleCnt="0"/>
      <dgm:spPr/>
    </dgm:pt>
    <dgm:pt modelId="{1B753937-7D73-4AEE-9735-FFB8D5159ABC}" type="pres">
      <dgm:prSet presAssocID="{93EBFA73-7D7A-4C12-9E86-C593E6894D9E}" presName="Name13" presStyleLbl="parChTrans1D2" presStyleIdx="11" presStyleCnt="27"/>
      <dgm:spPr/>
    </dgm:pt>
    <dgm:pt modelId="{F8F62D08-2421-4275-A776-136DC7D298CA}" type="pres">
      <dgm:prSet presAssocID="{FF68FFF0-9715-4F82-B8A2-23C404C82983}" presName="childText" presStyleLbl="bgAcc1" presStyleIdx="11" presStyleCnt="27">
        <dgm:presLayoutVars>
          <dgm:bulletEnabled val="1"/>
        </dgm:presLayoutVars>
      </dgm:prSet>
      <dgm:spPr/>
    </dgm:pt>
    <dgm:pt modelId="{676952D2-A1AF-483B-BDC0-EE9EBAD374E1}" type="pres">
      <dgm:prSet presAssocID="{AA4EC984-C253-4110-B823-AFC3D3F71152}" presName="Name13" presStyleLbl="parChTrans1D2" presStyleIdx="12" presStyleCnt="27"/>
      <dgm:spPr/>
    </dgm:pt>
    <dgm:pt modelId="{3F1800EE-94CD-4151-992F-47D2EDF78586}" type="pres">
      <dgm:prSet presAssocID="{903BBF7F-DBA1-4481-A9AC-D26B0CA10579}" presName="childText" presStyleLbl="bgAcc1" presStyleIdx="12" presStyleCnt="27">
        <dgm:presLayoutVars>
          <dgm:bulletEnabled val="1"/>
        </dgm:presLayoutVars>
      </dgm:prSet>
      <dgm:spPr/>
    </dgm:pt>
    <dgm:pt modelId="{9FA92715-8B4D-4599-A57C-1741721B9418}" type="pres">
      <dgm:prSet presAssocID="{ADEC2FF4-8163-4160-B0B0-0D4482A910D0}" presName="Name13" presStyleLbl="parChTrans1D2" presStyleIdx="13" presStyleCnt="27"/>
      <dgm:spPr/>
    </dgm:pt>
    <dgm:pt modelId="{EA7749BD-BDEA-4DBD-86A8-375A27BAE5B7}" type="pres">
      <dgm:prSet presAssocID="{7C792FDF-0593-4CFB-853A-25EF4F0B227F}" presName="childText" presStyleLbl="bgAcc1" presStyleIdx="13" presStyleCnt="27">
        <dgm:presLayoutVars>
          <dgm:bulletEnabled val="1"/>
        </dgm:presLayoutVars>
      </dgm:prSet>
      <dgm:spPr/>
    </dgm:pt>
    <dgm:pt modelId="{2267B651-0B7B-472D-B6CD-0C6DD24E399F}" type="pres">
      <dgm:prSet presAssocID="{2FF7DFD4-BB0B-462C-A49E-2148A3CFB16B}" presName="Name13" presStyleLbl="parChTrans1D2" presStyleIdx="14" presStyleCnt="27"/>
      <dgm:spPr/>
    </dgm:pt>
    <dgm:pt modelId="{B1399E80-98B2-4260-AEA4-DB66F2B77551}" type="pres">
      <dgm:prSet presAssocID="{B95F771A-1CAF-4621-96EF-43F6D48038B5}" presName="childText" presStyleLbl="bgAcc1" presStyleIdx="14" presStyleCnt="27" custLinFactNeighborY="-3484">
        <dgm:presLayoutVars>
          <dgm:bulletEnabled val="1"/>
        </dgm:presLayoutVars>
      </dgm:prSet>
      <dgm:spPr/>
    </dgm:pt>
    <dgm:pt modelId="{87AB49F2-EED2-41C2-9BB3-26CC651F1020}" type="pres">
      <dgm:prSet presAssocID="{F766C5EF-3902-44B4-BAAC-4EBB9D4E5BC6}" presName="root" presStyleCnt="0"/>
      <dgm:spPr/>
    </dgm:pt>
    <dgm:pt modelId="{04CCE8C0-DB51-43E7-A3F9-36D66F47716E}" type="pres">
      <dgm:prSet presAssocID="{F766C5EF-3902-44B4-BAAC-4EBB9D4E5BC6}" presName="rootComposite" presStyleCnt="0"/>
      <dgm:spPr/>
    </dgm:pt>
    <dgm:pt modelId="{9E3D67B4-0128-459B-926C-17E5C7A448E1}" type="pres">
      <dgm:prSet presAssocID="{F766C5EF-3902-44B4-BAAC-4EBB9D4E5BC6}" presName="rootText" presStyleLbl="node1" presStyleIdx="4" presStyleCnt="7"/>
      <dgm:spPr/>
    </dgm:pt>
    <dgm:pt modelId="{10C36C84-81D6-4EA6-B2D6-2225FFB2B51C}" type="pres">
      <dgm:prSet presAssocID="{F766C5EF-3902-44B4-BAAC-4EBB9D4E5BC6}" presName="rootConnector" presStyleLbl="node1" presStyleIdx="4" presStyleCnt="7"/>
      <dgm:spPr/>
    </dgm:pt>
    <dgm:pt modelId="{4B5A3E31-2169-4A88-81B2-5F3BEF3F1BCA}" type="pres">
      <dgm:prSet presAssocID="{F766C5EF-3902-44B4-BAAC-4EBB9D4E5BC6}" presName="childShape" presStyleCnt="0"/>
      <dgm:spPr/>
    </dgm:pt>
    <dgm:pt modelId="{7B237DD2-A35A-4817-8575-E7201B3ACAD6}" type="pres">
      <dgm:prSet presAssocID="{16D1E1EF-B8BD-4F70-A6A6-4F5BC8111A2F}" presName="Name13" presStyleLbl="parChTrans1D2" presStyleIdx="15" presStyleCnt="27"/>
      <dgm:spPr/>
    </dgm:pt>
    <dgm:pt modelId="{67B4FBDE-4DE8-4695-9143-ADC6A20B4AEA}" type="pres">
      <dgm:prSet presAssocID="{C4E0E574-AE1F-402A-B6B8-576C70EAA462}" presName="childText" presStyleLbl="bgAcc1" presStyleIdx="15" presStyleCnt="27">
        <dgm:presLayoutVars>
          <dgm:bulletEnabled val="1"/>
        </dgm:presLayoutVars>
      </dgm:prSet>
      <dgm:spPr/>
    </dgm:pt>
    <dgm:pt modelId="{93425866-BE51-4E05-A76A-9DDCD7FB787F}" type="pres">
      <dgm:prSet presAssocID="{9622E7DE-411E-4888-B09A-E29F1EDE6E27}" presName="Name13" presStyleLbl="parChTrans1D2" presStyleIdx="16" presStyleCnt="27"/>
      <dgm:spPr/>
    </dgm:pt>
    <dgm:pt modelId="{A4A279D0-881C-4A5A-A9B1-78BAE8119813}" type="pres">
      <dgm:prSet presAssocID="{B785D37A-6ABC-4A4C-BF70-C247671A0118}" presName="childText" presStyleLbl="bgAcc1" presStyleIdx="16" presStyleCnt="27">
        <dgm:presLayoutVars>
          <dgm:bulletEnabled val="1"/>
        </dgm:presLayoutVars>
      </dgm:prSet>
      <dgm:spPr/>
    </dgm:pt>
    <dgm:pt modelId="{5BEFEF10-8D2C-4FB3-975E-48438799F370}" type="pres">
      <dgm:prSet presAssocID="{4A8499E6-9E08-4B23-9349-FCE6DB36247B}" presName="Name13" presStyleLbl="parChTrans1D2" presStyleIdx="17" presStyleCnt="27"/>
      <dgm:spPr/>
    </dgm:pt>
    <dgm:pt modelId="{8BCF67BA-FFEB-44CD-8EE4-1CFED58197C3}" type="pres">
      <dgm:prSet presAssocID="{C59D567F-FFB5-4FEB-AE76-DDA806514B5A}" presName="childText" presStyleLbl="bgAcc1" presStyleIdx="17" presStyleCnt="27">
        <dgm:presLayoutVars>
          <dgm:bulletEnabled val="1"/>
        </dgm:presLayoutVars>
      </dgm:prSet>
      <dgm:spPr/>
    </dgm:pt>
    <dgm:pt modelId="{B91616F3-741B-4FC3-A940-3EB6C92A93F2}" type="pres">
      <dgm:prSet presAssocID="{386856EF-3D32-4BF7-A093-A368A80D1ECD}" presName="Name13" presStyleLbl="parChTrans1D2" presStyleIdx="18" presStyleCnt="27"/>
      <dgm:spPr/>
    </dgm:pt>
    <dgm:pt modelId="{CED7F470-E975-418A-A19A-E30AB07F800F}" type="pres">
      <dgm:prSet presAssocID="{6444980A-8BEC-4FEB-AF90-11D6F8D965FE}" presName="childText" presStyleLbl="bgAcc1" presStyleIdx="18" presStyleCnt="27">
        <dgm:presLayoutVars>
          <dgm:bulletEnabled val="1"/>
        </dgm:presLayoutVars>
      </dgm:prSet>
      <dgm:spPr/>
    </dgm:pt>
    <dgm:pt modelId="{DE827393-4DDB-4DB0-8454-BD121BB6983C}" type="pres">
      <dgm:prSet presAssocID="{76F63880-24EC-4823-A16B-261D81949DC4}" presName="root" presStyleCnt="0"/>
      <dgm:spPr/>
    </dgm:pt>
    <dgm:pt modelId="{D8D8F067-8036-41B5-87FF-DA78099A1FD4}" type="pres">
      <dgm:prSet presAssocID="{76F63880-24EC-4823-A16B-261D81949DC4}" presName="rootComposite" presStyleCnt="0"/>
      <dgm:spPr/>
    </dgm:pt>
    <dgm:pt modelId="{F436ED91-AD70-4123-9AFE-0CDBAE885AD2}" type="pres">
      <dgm:prSet presAssocID="{76F63880-24EC-4823-A16B-261D81949DC4}" presName="rootText" presStyleLbl="node1" presStyleIdx="5" presStyleCnt="7"/>
      <dgm:spPr/>
    </dgm:pt>
    <dgm:pt modelId="{16AADA7B-4E49-4330-AAD5-C057B419D11C}" type="pres">
      <dgm:prSet presAssocID="{76F63880-24EC-4823-A16B-261D81949DC4}" presName="rootConnector" presStyleLbl="node1" presStyleIdx="5" presStyleCnt="7"/>
      <dgm:spPr/>
    </dgm:pt>
    <dgm:pt modelId="{4AA4143D-572E-40E3-875D-DCD4072149AD}" type="pres">
      <dgm:prSet presAssocID="{76F63880-24EC-4823-A16B-261D81949DC4}" presName="childShape" presStyleCnt="0"/>
      <dgm:spPr/>
    </dgm:pt>
    <dgm:pt modelId="{696CD113-CA66-4E2D-B45F-D043BF8225C9}" type="pres">
      <dgm:prSet presAssocID="{C5825D82-6DB1-4829-8B83-EF829EAC13F2}" presName="Name13" presStyleLbl="parChTrans1D2" presStyleIdx="19" presStyleCnt="27"/>
      <dgm:spPr/>
    </dgm:pt>
    <dgm:pt modelId="{D2372ECB-5A3B-4F56-B3A0-F0225B6CEDCE}" type="pres">
      <dgm:prSet presAssocID="{85E7314B-2DE2-4E78-97E8-73DBE4469201}" presName="childText" presStyleLbl="bgAcc1" presStyleIdx="19" presStyleCnt="27">
        <dgm:presLayoutVars>
          <dgm:bulletEnabled val="1"/>
        </dgm:presLayoutVars>
      </dgm:prSet>
      <dgm:spPr/>
    </dgm:pt>
    <dgm:pt modelId="{6C41A4E5-7BFE-4BE2-B8D4-3209B5D705CF}" type="pres">
      <dgm:prSet presAssocID="{FCA0DFD8-220F-43A2-860B-AC6945CE4ADF}" presName="Name13" presStyleLbl="parChTrans1D2" presStyleIdx="20" presStyleCnt="27"/>
      <dgm:spPr/>
    </dgm:pt>
    <dgm:pt modelId="{0FB10E2D-5D60-45AA-A498-A34477454F55}" type="pres">
      <dgm:prSet presAssocID="{12597B84-5886-4602-A91E-B45B871FC06C}" presName="childText" presStyleLbl="bgAcc1" presStyleIdx="20" presStyleCnt="27">
        <dgm:presLayoutVars>
          <dgm:bulletEnabled val="1"/>
        </dgm:presLayoutVars>
      </dgm:prSet>
      <dgm:spPr/>
    </dgm:pt>
    <dgm:pt modelId="{AD9C9D0C-2FAD-4958-B5D0-582E53343CD6}" type="pres">
      <dgm:prSet presAssocID="{C154D8F8-0ACF-4DFC-920C-4BE202F737EF}" presName="Name13" presStyleLbl="parChTrans1D2" presStyleIdx="21" presStyleCnt="27"/>
      <dgm:spPr/>
    </dgm:pt>
    <dgm:pt modelId="{A7B2CE9B-8DBC-4BD7-9309-773E52F79F4E}" type="pres">
      <dgm:prSet presAssocID="{47CBE68D-CC36-42BE-92C1-C8A5908303F2}" presName="childText" presStyleLbl="bgAcc1" presStyleIdx="21" presStyleCnt="27">
        <dgm:presLayoutVars>
          <dgm:bulletEnabled val="1"/>
        </dgm:presLayoutVars>
      </dgm:prSet>
      <dgm:spPr/>
    </dgm:pt>
    <dgm:pt modelId="{BE24EBA0-0346-48CB-890E-0FE92C952545}" type="pres">
      <dgm:prSet presAssocID="{DA4DFD1D-9582-4BFD-9C2B-7499DA335832}" presName="Name13" presStyleLbl="parChTrans1D2" presStyleIdx="22" presStyleCnt="27"/>
      <dgm:spPr/>
    </dgm:pt>
    <dgm:pt modelId="{BC97D12E-DF70-4BF7-A8A0-DAE7F7D3D282}" type="pres">
      <dgm:prSet presAssocID="{B8CA36FF-7063-4756-B432-6D6DE130E665}" presName="childText" presStyleLbl="bgAcc1" presStyleIdx="22" presStyleCnt="27">
        <dgm:presLayoutVars>
          <dgm:bulletEnabled val="1"/>
        </dgm:presLayoutVars>
      </dgm:prSet>
      <dgm:spPr/>
    </dgm:pt>
    <dgm:pt modelId="{2B85165A-FE9C-465F-850F-B3F5A4029D55}" type="pres">
      <dgm:prSet presAssocID="{FC08942E-E650-448E-8548-F1C805FDDD44}" presName="root" presStyleCnt="0"/>
      <dgm:spPr/>
    </dgm:pt>
    <dgm:pt modelId="{2B38D7CB-C63F-45B1-BC9A-94456468F43C}" type="pres">
      <dgm:prSet presAssocID="{FC08942E-E650-448E-8548-F1C805FDDD44}" presName="rootComposite" presStyleCnt="0"/>
      <dgm:spPr/>
    </dgm:pt>
    <dgm:pt modelId="{B6DCF8CF-57F1-43C1-835A-B6E1A2495CF5}" type="pres">
      <dgm:prSet presAssocID="{FC08942E-E650-448E-8548-F1C805FDDD44}" presName="rootText" presStyleLbl="node1" presStyleIdx="6" presStyleCnt="7"/>
      <dgm:spPr/>
    </dgm:pt>
    <dgm:pt modelId="{A059C932-E4E7-489F-B2AA-78E7F2368F50}" type="pres">
      <dgm:prSet presAssocID="{FC08942E-E650-448E-8548-F1C805FDDD44}" presName="rootConnector" presStyleLbl="node1" presStyleIdx="6" presStyleCnt="7"/>
      <dgm:spPr/>
    </dgm:pt>
    <dgm:pt modelId="{CB6497F9-C1FE-48D8-9C31-55D95CD38F34}" type="pres">
      <dgm:prSet presAssocID="{FC08942E-E650-448E-8548-F1C805FDDD44}" presName="childShape" presStyleCnt="0"/>
      <dgm:spPr/>
    </dgm:pt>
    <dgm:pt modelId="{4534A4AF-052D-4BB9-A64E-672B8167F0BC}" type="pres">
      <dgm:prSet presAssocID="{05F41290-92B1-4BF3-B340-53214677DCBF}" presName="Name13" presStyleLbl="parChTrans1D2" presStyleIdx="23" presStyleCnt="27"/>
      <dgm:spPr/>
    </dgm:pt>
    <dgm:pt modelId="{A45E8B0A-BBDF-4F0B-8AB9-A22BD4AE0810}" type="pres">
      <dgm:prSet presAssocID="{EBB70012-EC57-4FCE-9153-DB223C50CC2E}" presName="childText" presStyleLbl="bgAcc1" presStyleIdx="23" presStyleCnt="27">
        <dgm:presLayoutVars>
          <dgm:bulletEnabled val="1"/>
        </dgm:presLayoutVars>
      </dgm:prSet>
      <dgm:spPr/>
    </dgm:pt>
    <dgm:pt modelId="{AF75C785-58B7-4349-83D6-25B7343F5B0F}" type="pres">
      <dgm:prSet presAssocID="{3EE22A07-C390-4CDA-B175-346F28C3C321}" presName="Name13" presStyleLbl="parChTrans1D2" presStyleIdx="24" presStyleCnt="27"/>
      <dgm:spPr/>
    </dgm:pt>
    <dgm:pt modelId="{30539AFD-EFDC-426B-8258-FD6272922D86}" type="pres">
      <dgm:prSet presAssocID="{47F84761-DB56-4935-A458-81A5FFEB9F46}" presName="childText" presStyleLbl="bgAcc1" presStyleIdx="24" presStyleCnt="27">
        <dgm:presLayoutVars>
          <dgm:bulletEnabled val="1"/>
        </dgm:presLayoutVars>
      </dgm:prSet>
      <dgm:spPr/>
    </dgm:pt>
    <dgm:pt modelId="{3CCD533F-90EF-4D69-803E-AD6B0DDFA678}" type="pres">
      <dgm:prSet presAssocID="{CA0B8CB5-1747-42B6-8A96-749EAFEC7E2C}" presName="Name13" presStyleLbl="parChTrans1D2" presStyleIdx="25" presStyleCnt="27"/>
      <dgm:spPr/>
    </dgm:pt>
    <dgm:pt modelId="{86883464-9E75-4447-96B7-EC9ABE8CCB18}" type="pres">
      <dgm:prSet presAssocID="{E84B1A76-81C8-407B-8090-C22F5E537EB9}" presName="childText" presStyleLbl="bgAcc1" presStyleIdx="25" presStyleCnt="27">
        <dgm:presLayoutVars>
          <dgm:bulletEnabled val="1"/>
        </dgm:presLayoutVars>
      </dgm:prSet>
      <dgm:spPr/>
    </dgm:pt>
    <dgm:pt modelId="{8BF7E92E-804E-42C2-8CF8-F7FF011F62F9}" type="pres">
      <dgm:prSet presAssocID="{EDEFF15E-3058-47EE-8E8A-C4668B210A35}" presName="Name13" presStyleLbl="parChTrans1D2" presStyleIdx="26" presStyleCnt="27"/>
      <dgm:spPr/>
    </dgm:pt>
    <dgm:pt modelId="{C1D38DE3-0D6B-40EE-BBB2-2D87AEAA1E12}" type="pres">
      <dgm:prSet presAssocID="{3119C08D-E66C-4844-AEFD-1C6486D36519}" presName="childText" presStyleLbl="bgAcc1" presStyleIdx="26" presStyleCnt="27">
        <dgm:presLayoutVars>
          <dgm:bulletEnabled val="1"/>
        </dgm:presLayoutVars>
      </dgm:prSet>
      <dgm:spPr/>
    </dgm:pt>
  </dgm:ptLst>
  <dgm:cxnLst>
    <dgm:cxn modelId="{1828A004-38B0-456C-A7CA-3CE961B5CC32}" type="presOf" srcId="{F766C5EF-3902-44B4-BAAC-4EBB9D4E5BC6}" destId="{9E3D67B4-0128-459B-926C-17E5C7A448E1}" srcOrd="0" destOrd="0" presId="urn:microsoft.com/office/officeart/2005/8/layout/hierarchy3"/>
    <dgm:cxn modelId="{493C0108-0251-4E6C-BECB-DD3241F00418}" type="presOf" srcId="{85E7314B-2DE2-4E78-97E8-73DBE4469201}" destId="{D2372ECB-5A3B-4F56-B3A0-F0225B6CEDCE}" srcOrd="0" destOrd="0" presId="urn:microsoft.com/office/officeart/2005/8/layout/hierarchy3"/>
    <dgm:cxn modelId="{0868320A-85B5-4EFF-AFE2-10B65C9EB3A4}" type="presOf" srcId="{EA076587-E56C-4450-B5A0-82B1C44F3304}" destId="{C3C5418E-A1E0-4B14-BBE4-08F9246689A8}" srcOrd="0" destOrd="0" presId="urn:microsoft.com/office/officeart/2005/8/layout/hierarchy3"/>
    <dgm:cxn modelId="{896FBB0A-2804-4607-8C7D-D26F5311783E}" srcId="{9BBD485D-6E27-47F3-A18C-5C6FD74754D1}" destId="{F07C5350-4808-4A60-A2B8-3CAD04AB8ED4}" srcOrd="2" destOrd="0" parTransId="{F5BD3109-02AC-4A40-B47E-BD2A9E12420A}" sibTransId="{84163CC3-01E0-493E-B650-754CF6112B13}"/>
    <dgm:cxn modelId="{330CDA0A-5775-4B1F-BC47-621DF7777110}" type="presOf" srcId="{76F63880-24EC-4823-A16B-261D81949DC4}" destId="{16AADA7B-4E49-4330-AAD5-C057B419D11C}" srcOrd="1" destOrd="0" presId="urn:microsoft.com/office/officeart/2005/8/layout/hierarchy3"/>
    <dgm:cxn modelId="{B131310E-867F-467E-8FF2-3AB2893727AF}" srcId="{F07C5350-4808-4A60-A2B8-3CAD04AB8ED4}" destId="{89EEA995-328D-47A9-94A2-73F4FDF1EB50}" srcOrd="3" destOrd="0" parTransId="{53AFA818-EF1F-4E8F-8670-B5CB207BF0EB}" sibTransId="{CC62E871-BE98-45A7-92DD-B83BC5490D25}"/>
    <dgm:cxn modelId="{3966370F-C89A-4F17-8FAF-62307B7B253A}" type="presOf" srcId="{53AFA818-EF1F-4E8F-8670-B5CB207BF0EB}" destId="{11FDF22F-22A0-40D1-97F7-C16F3E1AC001}" srcOrd="0" destOrd="0" presId="urn:microsoft.com/office/officeart/2005/8/layout/hierarchy3"/>
    <dgm:cxn modelId="{8230AF10-B538-4E3E-B630-37FAFDBBE579}" type="presOf" srcId="{C5825D82-6DB1-4829-8B83-EF829EAC13F2}" destId="{696CD113-CA66-4E2D-B45F-D043BF8225C9}" srcOrd="0" destOrd="0" presId="urn:microsoft.com/office/officeart/2005/8/layout/hierarchy3"/>
    <dgm:cxn modelId="{60B53711-DA07-4295-BF94-04BFB6BD0791}" srcId="{76F63880-24EC-4823-A16B-261D81949DC4}" destId="{85E7314B-2DE2-4E78-97E8-73DBE4469201}" srcOrd="0" destOrd="0" parTransId="{C5825D82-6DB1-4829-8B83-EF829EAC13F2}" sibTransId="{6AB9BCD0-9658-4633-9395-6598215F83CE}"/>
    <dgm:cxn modelId="{3221DC15-84A7-4797-9C30-6D245DFDFE06}" srcId="{9BBD485D-6E27-47F3-A18C-5C6FD74754D1}" destId="{107258F6-8961-4384-9FE9-56578C6FA5F8}" srcOrd="3" destOrd="0" parTransId="{5EE0207C-75D5-4B8C-B77C-0AA22CF7D87B}" sibTransId="{DE6A0641-818F-461A-BD5C-1396EC684619}"/>
    <dgm:cxn modelId="{BF856B1E-76E6-478B-8D5F-2B3E1F56DE36}" type="presOf" srcId="{B95F771A-1CAF-4621-96EF-43F6D48038B5}" destId="{B1399E80-98B2-4260-AEA4-DB66F2B77551}" srcOrd="0" destOrd="0" presId="urn:microsoft.com/office/officeart/2005/8/layout/hierarchy3"/>
    <dgm:cxn modelId="{83DFBC21-57F4-4CEB-934C-FE172DC18A56}" type="presOf" srcId="{C6F55182-2CED-4656-8DEF-11894F4AE1B3}" destId="{8133EFB4-2361-4FD2-A1BF-1B76001BB3AD}" srcOrd="0" destOrd="0" presId="urn:microsoft.com/office/officeart/2005/8/layout/hierarchy3"/>
    <dgm:cxn modelId="{66426422-0557-46EF-A4C5-2005A0379A7D}" srcId="{F07C5350-4808-4A60-A2B8-3CAD04AB8ED4}" destId="{63324434-5924-4EF6-98D4-890E0816189F}" srcOrd="4" destOrd="0" parTransId="{78173304-E511-4898-8A81-61F1470DF67A}" sibTransId="{E97377D8-3ED3-48F5-BFDD-E107ADA885C8}"/>
    <dgm:cxn modelId="{D47E7225-C306-4FC1-AC21-FE708C821139}" type="presOf" srcId="{9BBD485D-6E27-47F3-A18C-5C6FD74754D1}" destId="{B3D2A15F-C849-4755-9C6C-8702A66876FF}" srcOrd="0" destOrd="0" presId="urn:microsoft.com/office/officeart/2005/8/layout/hierarchy3"/>
    <dgm:cxn modelId="{73FB6E29-A6E6-4346-80D9-3DC911B27647}" type="presOf" srcId="{C3B6E8AD-DEC5-42CD-8DA1-151F16291711}" destId="{DE85AD90-E76A-48F0-9EF4-CE71CA06B23D}" srcOrd="0" destOrd="0" presId="urn:microsoft.com/office/officeart/2005/8/layout/hierarchy3"/>
    <dgm:cxn modelId="{08607C2A-C408-4C0B-BCD6-DF53CEA6A1EF}" srcId="{76F63880-24EC-4823-A16B-261D81949DC4}" destId="{47CBE68D-CC36-42BE-92C1-C8A5908303F2}" srcOrd="2" destOrd="0" parTransId="{C154D8F8-0ACF-4DFC-920C-4BE202F737EF}" sibTransId="{FB2E0C84-FD2E-4D1A-BD02-A6CDA9B0A000}"/>
    <dgm:cxn modelId="{C884E52E-8ADF-4722-813B-782A67217BF7}" srcId="{107258F6-8961-4384-9FE9-56578C6FA5F8}" destId="{B95F771A-1CAF-4621-96EF-43F6D48038B5}" srcOrd="3" destOrd="0" parTransId="{2FF7DFD4-BB0B-462C-A49E-2148A3CFB16B}" sibTransId="{8868B5DF-19B6-4655-A401-827D186F92A5}"/>
    <dgm:cxn modelId="{961B7834-F68A-4DB3-90C6-FD70C494BD78}" type="presOf" srcId="{93EBFA73-7D7A-4C12-9E86-C593E6894D9E}" destId="{1B753937-7D73-4AEE-9735-FFB8D5159ABC}" srcOrd="0" destOrd="0" presId="urn:microsoft.com/office/officeart/2005/8/layout/hierarchy3"/>
    <dgm:cxn modelId="{890BEA35-476D-4614-8D9B-EFBC0A9C8961}" type="presOf" srcId="{A0B30095-BE19-4E25-ADF7-1CF394F1AFAC}" destId="{599C8AB0-4B2F-4F34-9BA2-A127E423BE02}" srcOrd="0" destOrd="0" presId="urn:microsoft.com/office/officeart/2005/8/layout/hierarchy3"/>
    <dgm:cxn modelId="{E7D1C937-5065-44B9-97F3-E27985AB1AEB}" type="presOf" srcId="{F294945D-8DCF-4B0E-B0F0-0FF5B1EB8F76}" destId="{79393DA8-6199-4A5A-BDEC-11FDE6F51FDC}" srcOrd="0" destOrd="0" presId="urn:microsoft.com/office/officeart/2005/8/layout/hierarchy3"/>
    <dgm:cxn modelId="{1B4BEE3A-872F-4AAA-928A-482C695E31F3}" srcId="{FC08942E-E650-448E-8548-F1C805FDDD44}" destId="{47F84761-DB56-4935-A458-81A5FFEB9F46}" srcOrd="1" destOrd="0" parTransId="{3EE22A07-C390-4CDA-B175-346F28C3C321}" sibTransId="{6C5FB0FF-DD33-4D2A-9A6D-21F7B9A0E4F5}"/>
    <dgm:cxn modelId="{E661733D-66CB-4ACF-AC18-00D43D6A9B00}" type="presOf" srcId="{12597B84-5886-4602-A91E-B45B871FC06C}" destId="{0FB10E2D-5D60-45AA-A498-A34477454F55}" srcOrd="0" destOrd="0" presId="urn:microsoft.com/office/officeart/2005/8/layout/hierarchy3"/>
    <dgm:cxn modelId="{653E585C-5E31-4327-A07C-B271C6C6FD73}" type="presOf" srcId="{05F41290-92B1-4BF3-B340-53214677DCBF}" destId="{4534A4AF-052D-4BB9-A64E-672B8167F0BC}" srcOrd="0" destOrd="0" presId="urn:microsoft.com/office/officeart/2005/8/layout/hierarchy3"/>
    <dgm:cxn modelId="{EA7D8543-62BB-41C1-9E6B-E071733D78BF}" type="presOf" srcId="{9622E7DE-411E-4888-B09A-E29F1EDE6E27}" destId="{93425866-BE51-4E05-A76A-9DDCD7FB787F}" srcOrd="0" destOrd="0" presId="urn:microsoft.com/office/officeart/2005/8/layout/hierarchy3"/>
    <dgm:cxn modelId="{B2945A44-9CCA-43BB-9207-3A142601E826}" type="presOf" srcId="{47CBE68D-CC36-42BE-92C1-C8A5908303F2}" destId="{A7B2CE9B-8DBC-4BD7-9309-773E52F79F4E}" srcOrd="0" destOrd="0" presId="urn:microsoft.com/office/officeart/2005/8/layout/hierarchy3"/>
    <dgm:cxn modelId="{1A0EA544-AB8C-42A2-A1F4-209F3DE800AB}" srcId="{87BD8472-76C6-482B-A256-A22E145A9844}" destId="{A0B30095-BE19-4E25-ADF7-1CF394F1AFAC}" srcOrd="1" destOrd="0" parTransId="{0B641E83-0595-4D2E-BEF7-48AA0C39810E}" sibTransId="{20A79DC0-3555-4B6E-AF78-D43491DD66D0}"/>
    <dgm:cxn modelId="{C1A7BF44-41E1-4898-A8BD-2A16DA154BA7}" type="presOf" srcId="{C6F55182-2CED-4656-8DEF-11894F4AE1B3}" destId="{278E0D78-9B0E-420A-85FD-B76CF726AD7E}" srcOrd="1" destOrd="0" presId="urn:microsoft.com/office/officeart/2005/8/layout/hierarchy3"/>
    <dgm:cxn modelId="{F52FE265-FF9F-4D8D-8E11-8ECAA11B505E}" srcId="{9BBD485D-6E27-47F3-A18C-5C6FD74754D1}" destId="{F766C5EF-3902-44B4-BAAC-4EBB9D4E5BC6}" srcOrd="4" destOrd="0" parTransId="{6D56AFC2-C795-4F20-8ECB-4E6EDA03FB18}" sibTransId="{55DE8A13-23E1-476C-92A4-26DC5D2DCEEC}"/>
    <dgm:cxn modelId="{516F0D46-610C-4AB0-84EE-4C7B658854A7}" type="presOf" srcId="{76F63880-24EC-4823-A16B-261D81949DC4}" destId="{F436ED91-AD70-4123-9AFE-0CDBAE885AD2}" srcOrd="0" destOrd="0" presId="urn:microsoft.com/office/officeart/2005/8/layout/hierarchy3"/>
    <dgm:cxn modelId="{3462CC68-D849-4D0C-8390-DA120667AC0D}" type="presOf" srcId="{87BD8472-76C6-482B-A256-A22E145A9844}" destId="{27DF6D90-C449-4808-A34A-22BD8648D13B}" srcOrd="0" destOrd="0" presId="urn:microsoft.com/office/officeart/2005/8/layout/hierarchy3"/>
    <dgm:cxn modelId="{BCD3E248-90DC-4652-97FD-D3DB7346BA7C}" type="presOf" srcId="{4EE2ADA5-861E-4E28-8689-976F33F6DEF5}" destId="{2FE6F8A2-4065-4150-9361-AA68AC0E39CC}" srcOrd="0" destOrd="0" presId="urn:microsoft.com/office/officeart/2005/8/layout/hierarchy3"/>
    <dgm:cxn modelId="{BF441969-76E1-45A7-A2A1-D172C6D4F9D1}" type="presOf" srcId="{3119C08D-E66C-4844-AEFD-1C6486D36519}" destId="{C1D38DE3-0D6B-40EE-BBB2-2D87AEAA1E12}" srcOrd="0" destOrd="0" presId="urn:microsoft.com/office/officeart/2005/8/layout/hierarchy3"/>
    <dgm:cxn modelId="{8292216A-2FDD-4D46-AFDA-B50AF7942553}" srcId="{F766C5EF-3902-44B4-BAAC-4EBB9D4E5BC6}" destId="{C59D567F-FFB5-4FEB-AE76-DDA806514B5A}" srcOrd="2" destOrd="0" parTransId="{4A8499E6-9E08-4B23-9349-FCE6DB36247B}" sibTransId="{C58D37E7-E9FA-4EC6-AC9E-CC513DB38707}"/>
    <dgm:cxn modelId="{0AAD6A4A-146C-4BA1-877D-0890A64E8232}" srcId="{107258F6-8961-4384-9FE9-56578C6FA5F8}" destId="{903BBF7F-DBA1-4481-A9AC-D26B0CA10579}" srcOrd="1" destOrd="0" parTransId="{AA4EC984-C253-4110-B823-AFC3D3F71152}" sibTransId="{1B3C05DB-C875-4E53-B613-B5C640797D0D}"/>
    <dgm:cxn modelId="{3885566B-AFA9-4E4F-AEA0-CBA9FA17CEFA}" type="presOf" srcId="{B81D7EAB-D64A-45B5-AC80-73820F65B493}" destId="{98246408-A5B8-4E37-9246-CBC4375C8236}" srcOrd="0" destOrd="0" presId="urn:microsoft.com/office/officeart/2005/8/layout/hierarchy3"/>
    <dgm:cxn modelId="{2E06D64C-E8B2-4B3D-9E93-254E4919A954}" type="presOf" srcId="{16D1E1EF-B8BD-4F70-A6A6-4F5BC8111A2F}" destId="{7B237DD2-A35A-4817-8575-E7201B3ACAD6}" srcOrd="0" destOrd="0" presId="urn:microsoft.com/office/officeart/2005/8/layout/hierarchy3"/>
    <dgm:cxn modelId="{5253C36D-D8B7-4A88-A7A6-034EAA264E59}" type="presOf" srcId="{FC08942E-E650-448E-8548-F1C805FDDD44}" destId="{A059C932-E4E7-489F-B2AA-78E7F2368F50}" srcOrd="1" destOrd="0" presId="urn:microsoft.com/office/officeart/2005/8/layout/hierarchy3"/>
    <dgm:cxn modelId="{969D3E6E-32A1-497B-9F44-E84495CDE615}" type="presOf" srcId="{107258F6-8961-4384-9FE9-56578C6FA5F8}" destId="{3602B950-D5D1-43E4-AF63-DCB0BCA5864F}" srcOrd="0" destOrd="0" presId="urn:microsoft.com/office/officeart/2005/8/layout/hierarchy3"/>
    <dgm:cxn modelId="{4A190470-0594-4FEC-95A3-88ACE4DC05FC}" srcId="{9BBD485D-6E27-47F3-A18C-5C6FD74754D1}" destId="{C6F55182-2CED-4656-8DEF-11894F4AE1B3}" srcOrd="1" destOrd="0" parTransId="{232F6E47-1FCF-407D-9512-F2A9DD1E28C3}" sibTransId="{B395D6AD-DBBC-4853-ABF6-A0876DC06372}"/>
    <dgm:cxn modelId="{D56F7572-5EB2-41BB-A7E2-27BD65531AB2}" srcId="{107258F6-8961-4384-9FE9-56578C6FA5F8}" destId="{7C792FDF-0593-4CFB-853A-25EF4F0B227F}" srcOrd="2" destOrd="0" parTransId="{ADEC2FF4-8163-4160-B0B0-0D4482A910D0}" sibTransId="{9070D40A-530E-4264-91FD-EF8AF8BB8FE4}"/>
    <dgm:cxn modelId="{F34F3673-A705-47F0-9117-C536E9BBD14F}" type="presOf" srcId="{78173304-E511-4898-8A81-61F1470DF67A}" destId="{4B698784-3C61-42C2-BA19-A89AFB5A6B1A}" srcOrd="0" destOrd="0" presId="urn:microsoft.com/office/officeart/2005/8/layout/hierarchy3"/>
    <dgm:cxn modelId="{11FA4F73-4F2B-45F2-BD88-73813277CE81}" type="presOf" srcId="{AA4EC984-C253-4110-B823-AFC3D3F71152}" destId="{676952D2-A1AF-483B-BDC0-EE9EBAD374E1}" srcOrd="0" destOrd="0" presId="urn:microsoft.com/office/officeart/2005/8/layout/hierarchy3"/>
    <dgm:cxn modelId="{83F80956-BB4C-4083-A002-1CA1737A2B48}" type="presOf" srcId="{C154D8F8-0ACF-4DFC-920C-4BE202F737EF}" destId="{AD9C9D0C-2FAD-4958-B5D0-582E53343CD6}" srcOrd="0" destOrd="0" presId="urn:microsoft.com/office/officeart/2005/8/layout/hierarchy3"/>
    <dgm:cxn modelId="{AEC4C276-3FB0-4264-9FF9-FCDCD79AA17D}" srcId="{FC08942E-E650-448E-8548-F1C805FDDD44}" destId="{3119C08D-E66C-4844-AEFD-1C6486D36519}" srcOrd="3" destOrd="0" parTransId="{EDEFF15E-3058-47EE-8E8A-C4668B210A35}" sibTransId="{9BFB427A-1A9D-4F01-AC2C-1B08A3539FC8}"/>
    <dgm:cxn modelId="{1F5E7057-F780-4487-8AF9-03596423AFDE}" type="presOf" srcId="{B8CA36FF-7063-4756-B432-6D6DE130E665}" destId="{BC97D12E-DF70-4BF7-A8A0-DAE7F7D3D282}" srcOrd="0" destOrd="0" presId="urn:microsoft.com/office/officeart/2005/8/layout/hierarchy3"/>
    <dgm:cxn modelId="{A4B66F58-679F-4DDC-8AEA-2EDE3D2F26F5}" type="presOf" srcId="{0B641E83-0595-4D2E-BEF7-48AA0C39810E}" destId="{4D89974D-FE32-4CEF-AD00-FA74F86944F1}" srcOrd="0" destOrd="0" presId="urn:microsoft.com/office/officeart/2005/8/layout/hierarchy3"/>
    <dgm:cxn modelId="{3853BA78-3359-462C-AA39-D7D17559FA32}" type="presOf" srcId="{C4E0E574-AE1F-402A-B6B8-576C70EAA462}" destId="{67B4FBDE-4DE8-4695-9143-ADC6A20B4AEA}" srcOrd="0" destOrd="0" presId="urn:microsoft.com/office/officeart/2005/8/layout/hierarchy3"/>
    <dgm:cxn modelId="{2C0AB45A-3E80-41B0-ACE0-D2D3B5E51A1F}" type="presOf" srcId="{B785D37A-6ABC-4A4C-BF70-C247671A0118}" destId="{A4A279D0-881C-4A5A-A9B1-78BAE8119813}" srcOrd="0" destOrd="0" presId="urn:microsoft.com/office/officeart/2005/8/layout/hierarchy3"/>
    <dgm:cxn modelId="{04C8697C-5B83-404A-B6BB-BB60163A111B}" type="presOf" srcId="{47F84761-DB56-4935-A458-81A5FFEB9F46}" destId="{30539AFD-EFDC-426B-8258-FD6272922D86}" srcOrd="0" destOrd="0" presId="urn:microsoft.com/office/officeart/2005/8/layout/hierarchy3"/>
    <dgm:cxn modelId="{F4884883-C34B-4C55-8F6C-52C51D6AA718}" srcId="{76F63880-24EC-4823-A16B-261D81949DC4}" destId="{12597B84-5886-4602-A91E-B45B871FC06C}" srcOrd="1" destOrd="0" parTransId="{FCA0DFD8-220F-43A2-860B-AC6945CE4ADF}" sibTransId="{005A233F-0247-4A49-8B6F-A24059FD50CB}"/>
    <dgm:cxn modelId="{8B73AC84-9386-44B2-B6BE-48CC37D43F4F}" srcId="{9BBD485D-6E27-47F3-A18C-5C6FD74754D1}" destId="{FC08942E-E650-448E-8548-F1C805FDDD44}" srcOrd="6" destOrd="0" parTransId="{27C9360C-222E-4581-82CA-39506DBB6913}" sibTransId="{4392B59E-BF29-414C-8050-876E98EEBA00}"/>
    <dgm:cxn modelId="{C1993788-E8A9-41E8-B63F-513757EE640E}" type="presOf" srcId="{A2DBE6EC-52CE-41D4-9F60-41B38704E5D8}" destId="{A109402A-7E2E-4488-B822-63BE968A47D1}" srcOrd="0" destOrd="0" presId="urn:microsoft.com/office/officeart/2005/8/layout/hierarchy3"/>
    <dgm:cxn modelId="{4C01C28E-0BC8-49E1-85CA-30205CA7B45C}" type="presOf" srcId="{386856EF-3D32-4BF7-A093-A368A80D1ECD}" destId="{B91616F3-741B-4FC3-A940-3EB6C92A93F2}" srcOrd="0" destOrd="0" presId="urn:microsoft.com/office/officeart/2005/8/layout/hierarchy3"/>
    <dgm:cxn modelId="{B350C590-FD29-4D13-AE0F-20ED12C464DC}" type="presOf" srcId="{FCA0DFD8-220F-43A2-860B-AC6945CE4ADF}" destId="{6C41A4E5-7BFE-4BE2-B8D4-3209B5D705CF}" srcOrd="0" destOrd="0" presId="urn:microsoft.com/office/officeart/2005/8/layout/hierarchy3"/>
    <dgm:cxn modelId="{89C79A9A-89FD-4D1A-8B33-39A86942BE84}" type="presOf" srcId="{DA4DFD1D-9582-4BFD-9C2B-7499DA335832}" destId="{BE24EBA0-0346-48CB-890E-0FE92C952545}" srcOrd="0" destOrd="0" presId="urn:microsoft.com/office/officeart/2005/8/layout/hierarchy3"/>
    <dgm:cxn modelId="{2CD54D9B-BCB1-491E-AFCC-EFAB6E1E5070}" srcId="{C6F55182-2CED-4656-8DEF-11894F4AE1B3}" destId="{4EE2ADA5-861E-4E28-8689-976F33F6DEF5}" srcOrd="2" destOrd="0" parTransId="{F294945D-8DCF-4B0E-B0F0-0FF5B1EB8F76}" sibTransId="{F498D8EF-4E5A-4342-8CFC-DF67E5B94FCE}"/>
    <dgm:cxn modelId="{EED77D9C-AD29-4FEA-9E9C-D3629E5A9990}" srcId="{F766C5EF-3902-44B4-BAAC-4EBB9D4E5BC6}" destId="{B785D37A-6ABC-4A4C-BF70-C247671A0118}" srcOrd="1" destOrd="0" parTransId="{9622E7DE-411E-4888-B09A-E29F1EDE6E27}" sibTransId="{6D6993AD-2EC1-41FB-BBB8-DB16580F69F9}"/>
    <dgm:cxn modelId="{BDAC7FA1-2E99-4C8F-97BA-65F063E1D304}" type="presOf" srcId="{903BBF7F-DBA1-4481-A9AC-D26B0CA10579}" destId="{3F1800EE-94CD-4151-992F-47D2EDF78586}" srcOrd="0" destOrd="0" presId="urn:microsoft.com/office/officeart/2005/8/layout/hierarchy3"/>
    <dgm:cxn modelId="{501049A4-89E7-48E0-A862-A62654D648FE}" type="presOf" srcId="{BFC0A147-5689-4453-BB7A-E48BBFB9ECC2}" destId="{3327BCEB-00D6-4FF4-BAC0-48EF5718B94A}" srcOrd="0" destOrd="0" presId="urn:microsoft.com/office/officeart/2005/8/layout/hierarchy3"/>
    <dgm:cxn modelId="{35A394A4-F508-4546-822F-755161B43AD2}" type="presOf" srcId="{C25DCD02-0B73-4081-B10A-A7DF11382A41}" destId="{60019546-5939-471D-8439-410899A9CE42}" srcOrd="0" destOrd="0" presId="urn:microsoft.com/office/officeart/2005/8/layout/hierarchy3"/>
    <dgm:cxn modelId="{3C3BB3A6-7115-466B-9C5A-80ABE95788B8}" type="presOf" srcId="{2FF7DFD4-BB0B-462C-A49E-2148A3CFB16B}" destId="{2267B651-0B7B-472D-B6CD-0C6DD24E399F}" srcOrd="0" destOrd="0" presId="urn:microsoft.com/office/officeart/2005/8/layout/hierarchy3"/>
    <dgm:cxn modelId="{BCD676AD-92FE-4BB0-A5B0-CB3D5FA8B920}" type="presOf" srcId="{C59D567F-FFB5-4FEB-AE76-DDA806514B5A}" destId="{8BCF67BA-FFEB-44CD-8EE4-1CFED58197C3}" srcOrd="0" destOrd="0" presId="urn:microsoft.com/office/officeart/2005/8/layout/hierarchy3"/>
    <dgm:cxn modelId="{66FD43AE-2950-4ACD-9AA5-C990CB03A43B}" type="presOf" srcId="{E84B1A76-81C8-407B-8090-C22F5E537EB9}" destId="{86883464-9E75-4447-96B7-EC9ABE8CCB18}" srcOrd="0" destOrd="0" presId="urn:microsoft.com/office/officeart/2005/8/layout/hierarchy3"/>
    <dgm:cxn modelId="{E417D7B0-8AAC-43F2-8EF6-499272528451}" type="presOf" srcId="{FC08942E-E650-448E-8548-F1C805FDDD44}" destId="{B6DCF8CF-57F1-43C1-835A-B6E1A2495CF5}" srcOrd="0" destOrd="0" presId="urn:microsoft.com/office/officeart/2005/8/layout/hierarchy3"/>
    <dgm:cxn modelId="{B1BBE2B2-877F-4878-AE82-80628F4EC024}" srcId="{FC08942E-E650-448E-8548-F1C805FDDD44}" destId="{EBB70012-EC57-4FCE-9153-DB223C50CC2E}" srcOrd="0" destOrd="0" parTransId="{05F41290-92B1-4BF3-B340-53214677DCBF}" sibTransId="{8C3C96C2-FF0A-4E14-AA8E-EBB06ABB78E7}"/>
    <dgm:cxn modelId="{2BEDF9B6-ED57-4CE1-B078-8A272A4AD5D0}" srcId="{F766C5EF-3902-44B4-BAAC-4EBB9D4E5BC6}" destId="{C4E0E574-AE1F-402A-B6B8-576C70EAA462}" srcOrd="0" destOrd="0" parTransId="{16D1E1EF-B8BD-4F70-A6A6-4F5BC8111A2F}" sibTransId="{D14BCA42-7C80-4076-B54F-6B2A1B424221}"/>
    <dgm:cxn modelId="{6F793DB8-B9A6-493D-8234-D408E85BDB78}" srcId="{F07C5350-4808-4A60-A2B8-3CAD04AB8ED4}" destId="{6D012DE2-6567-483D-8964-8E71FECB7B09}" srcOrd="2" destOrd="0" parTransId="{ED4E4AB8-AAF7-4308-8718-07CF89BA3BD2}" sibTransId="{F588FC22-F85F-4EA0-BD04-0FFBA7CB0D7A}"/>
    <dgm:cxn modelId="{4C45F8B8-83F4-4540-A06E-501537DFDC94}" type="presOf" srcId="{ED4E4AB8-AAF7-4308-8718-07CF89BA3BD2}" destId="{D5471C4B-BB3A-4BF1-B1ED-56781A9D0E94}" srcOrd="0" destOrd="0" presId="urn:microsoft.com/office/officeart/2005/8/layout/hierarchy3"/>
    <dgm:cxn modelId="{A385F5B9-2935-43CB-8509-3636F0FC25CA}" srcId="{FC08942E-E650-448E-8548-F1C805FDDD44}" destId="{E84B1A76-81C8-407B-8090-C22F5E537EB9}" srcOrd="2" destOrd="0" parTransId="{CA0B8CB5-1747-42B6-8A96-749EAFEC7E2C}" sibTransId="{ED5716D6-06FC-4D4D-9B13-E0EBEE296A17}"/>
    <dgm:cxn modelId="{53E1D8BA-A468-4850-938D-978ECA28A05B}" type="presOf" srcId="{6D012DE2-6567-483D-8964-8E71FECB7B09}" destId="{13BC44FB-26A8-4EAE-91DA-19D9D257C2ED}" srcOrd="0" destOrd="0" presId="urn:microsoft.com/office/officeart/2005/8/layout/hierarchy3"/>
    <dgm:cxn modelId="{267724BF-40F8-43ED-B3A2-D2BD0E57A8E8}" srcId="{C6F55182-2CED-4656-8DEF-11894F4AE1B3}" destId="{8BB2C709-98B8-415E-BC0B-0ED4FEA7F678}" srcOrd="0" destOrd="0" parTransId="{A26F21E1-8118-440D-AA33-3975BD6EBC7F}" sibTransId="{797BFDB3-5157-4E8E-A1DA-A63CAE57E506}"/>
    <dgm:cxn modelId="{E47891BF-F23E-4D33-9539-EDB9DF2D8F32}" type="presOf" srcId="{89EEA995-328D-47A9-94A2-73F4FDF1EB50}" destId="{73EBE104-DA14-494D-B022-59668ED13B0E}" srcOrd="0" destOrd="0" presId="urn:microsoft.com/office/officeart/2005/8/layout/hierarchy3"/>
    <dgm:cxn modelId="{97C453C4-0599-4AD0-B8E2-A0490B253C63}" srcId="{C6F55182-2CED-4656-8DEF-11894F4AE1B3}" destId="{EA076587-E56C-4450-B5A0-82B1C44F3304}" srcOrd="3" destOrd="0" parTransId="{702F0C3D-948D-4251-9A15-823E4A2345D9}" sibTransId="{82082475-BA5D-404F-81C9-E70948054208}"/>
    <dgm:cxn modelId="{24C5D6C4-7B5D-41A3-A582-1615ABB9DFF1}" srcId="{76F63880-24EC-4823-A16B-261D81949DC4}" destId="{B8CA36FF-7063-4756-B432-6D6DE130E665}" srcOrd="3" destOrd="0" parTransId="{DA4DFD1D-9582-4BFD-9C2B-7499DA335832}" sibTransId="{498DA108-4819-4CAF-9A9D-B43A8D960562}"/>
    <dgm:cxn modelId="{FB15E5C5-A61B-43CA-A2C2-D4A36F5A4E8B}" srcId="{87BD8472-76C6-482B-A256-A22E145A9844}" destId="{E80C99D2-ECCA-4FE0-97EC-D545AF529BEE}" srcOrd="0" destOrd="0" parTransId="{C3B6E8AD-DEC5-42CD-8DA1-151F16291711}" sibTransId="{9D181B19-453D-4EAB-84CB-C82FD1EEF520}"/>
    <dgm:cxn modelId="{C06ADFC6-3015-47DF-92C5-8D883E125FF1}" srcId="{F07C5350-4808-4A60-A2B8-3CAD04AB8ED4}" destId="{C25DCD02-0B73-4081-B10A-A7DF11382A41}" srcOrd="0" destOrd="0" parTransId="{A2DBE6EC-52CE-41D4-9F60-41B38704E5D8}" sibTransId="{1DB0AF53-2285-4962-A418-A75AC09A3D59}"/>
    <dgm:cxn modelId="{5E7BACC8-8806-4B74-ACC4-EFB7D285FFCC}" type="presOf" srcId="{EBB70012-EC57-4FCE-9153-DB223C50CC2E}" destId="{A45E8B0A-BBDF-4F0B-8AB9-A22BD4AE0810}" srcOrd="0" destOrd="0" presId="urn:microsoft.com/office/officeart/2005/8/layout/hierarchy3"/>
    <dgm:cxn modelId="{8AFAA7C9-8D6A-45B0-AEEC-4BE70A93C7B5}" srcId="{9BBD485D-6E27-47F3-A18C-5C6FD74754D1}" destId="{76F63880-24EC-4823-A16B-261D81949DC4}" srcOrd="5" destOrd="0" parTransId="{69730F29-A093-4BBF-9694-B5BD6D7EDDDD}" sibTransId="{F1DF1545-AE03-44F7-B2E8-09182A042E64}"/>
    <dgm:cxn modelId="{297AB5CA-BC87-40FD-8533-1C4563797318}" type="presOf" srcId="{7C792FDF-0593-4CFB-853A-25EF4F0B227F}" destId="{EA7749BD-BDEA-4DBD-86A8-375A27BAE5B7}" srcOrd="0" destOrd="0" presId="urn:microsoft.com/office/officeart/2005/8/layout/hierarchy3"/>
    <dgm:cxn modelId="{8970C6CB-41EF-4022-9B44-5F947448B072}" type="presOf" srcId="{8BB2C709-98B8-415E-BC0B-0ED4FEA7F678}" destId="{76E85785-C296-4D39-81A1-1AAB142EE355}" srcOrd="0" destOrd="0" presId="urn:microsoft.com/office/officeart/2005/8/layout/hierarchy3"/>
    <dgm:cxn modelId="{410400CE-CBB2-4D17-B747-D9639592FBF8}" srcId="{107258F6-8961-4384-9FE9-56578C6FA5F8}" destId="{FF68FFF0-9715-4F82-B8A2-23C404C82983}" srcOrd="0" destOrd="0" parTransId="{93EBFA73-7D7A-4C12-9E86-C593E6894D9E}" sibTransId="{A95F614B-BF4A-40A8-BDE8-41C489DCCF43}"/>
    <dgm:cxn modelId="{6A9FD8CE-F44F-4020-9C6D-938A43962E08}" type="presOf" srcId="{3EE22A07-C390-4CDA-B175-346F28C3C321}" destId="{AF75C785-58B7-4349-83D6-25B7343F5B0F}" srcOrd="0" destOrd="0" presId="urn:microsoft.com/office/officeart/2005/8/layout/hierarchy3"/>
    <dgm:cxn modelId="{2FEC19CF-BC3F-4DB5-83F3-C06B60F38BF3}" type="presOf" srcId="{A26F21E1-8118-440D-AA33-3975BD6EBC7F}" destId="{3725A24E-A342-4D15-A57C-7C78F7F849A9}" srcOrd="0" destOrd="0" presId="urn:microsoft.com/office/officeart/2005/8/layout/hierarchy3"/>
    <dgm:cxn modelId="{2C7A5AD2-1B6D-40AC-877A-8A8C49F0CD16}" type="presOf" srcId="{CA0B8CB5-1747-42B6-8A96-749EAFEC7E2C}" destId="{3CCD533F-90EF-4D69-803E-AD6B0DDFA678}" srcOrd="0" destOrd="0" presId="urn:microsoft.com/office/officeart/2005/8/layout/hierarchy3"/>
    <dgm:cxn modelId="{CCCBF1D6-7541-4E31-AE9D-722CDC3DC628}" type="presOf" srcId="{ADEC2FF4-8163-4160-B0B0-0D4482A910D0}" destId="{9FA92715-8B4D-4599-A57C-1741721B9418}" srcOrd="0" destOrd="0" presId="urn:microsoft.com/office/officeart/2005/8/layout/hierarchy3"/>
    <dgm:cxn modelId="{992508D7-BD1D-4DB0-947B-2FA23A52461E}" type="presOf" srcId="{87BD8472-76C6-482B-A256-A22E145A9844}" destId="{80FE3A0B-5E94-4611-BD16-D598CDD45583}" srcOrd="1" destOrd="0" presId="urn:microsoft.com/office/officeart/2005/8/layout/hierarchy3"/>
    <dgm:cxn modelId="{189AC2D7-2F59-4D61-8B1A-8DD832BC4CAC}" srcId="{9BBD485D-6E27-47F3-A18C-5C6FD74754D1}" destId="{87BD8472-76C6-482B-A256-A22E145A9844}" srcOrd="0" destOrd="0" parTransId="{F8D1E76E-3E21-4D68-8084-ED78A89FF815}" sibTransId="{B7373577-3336-4291-944F-453452C38790}"/>
    <dgm:cxn modelId="{12A7EBD8-47BA-4021-924D-8746132D2927}" type="presOf" srcId="{63324434-5924-4EF6-98D4-890E0816189F}" destId="{BEA79A9E-E75F-4F38-8BAD-A46AC43399C0}" srcOrd="0" destOrd="0" presId="urn:microsoft.com/office/officeart/2005/8/layout/hierarchy3"/>
    <dgm:cxn modelId="{02E9E7DA-9939-440A-91AA-619306EAF4B0}" srcId="{F07C5350-4808-4A60-A2B8-3CAD04AB8ED4}" destId="{364C8B33-CC4C-493B-9B6C-972804E23317}" srcOrd="1" destOrd="0" parTransId="{AC6FDFF3-8EF4-4204-A0C1-98C0FD995D38}" sibTransId="{B0109887-38F4-4516-B7F4-4B78DE80598C}"/>
    <dgm:cxn modelId="{E66850DE-227A-472C-BB07-05D5667F884C}" type="presOf" srcId="{F766C5EF-3902-44B4-BAAC-4EBB9D4E5BC6}" destId="{10C36C84-81D6-4EA6-B2D6-2225FFB2B51C}" srcOrd="1" destOrd="0" presId="urn:microsoft.com/office/officeart/2005/8/layout/hierarchy3"/>
    <dgm:cxn modelId="{068A75E6-930E-4802-B4C5-88A5B7B4FF31}" type="presOf" srcId="{AC6FDFF3-8EF4-4204-A0C1-98C0FD995D38}" destId="{BC7954BC-F884-4EBF-9C06-718935E2EEF4}" srcOrd="0" destOrd="0" presId="urn:microsoft.com/office/officeart/2005/8/layout/hierarchy3"/>
    <dgm:cxn modelId="{DD5FC3E9-DC9D-4F53-998C-D09D60DD97E2}" type="presOf" srcId="{364C8B33-CC4C-493B-9B6C-972804E23317}" destId="{BB1C0DD0-1868-443A-A418-8B50D3815045}" srcOrd="0" destOrd="0" presId="urn:microsoft.com/office/officeart/2005/8/layout/hierarchy3"/>
    <dgm:cxn modelId="{7713DFEA-7E02-49E6-8D3A-6737C9480D29}" type="presOf" srcId="{F07C5350-4808-4A60-A2B8-3CAD04AB8ED4}" destId="{AF298426-1A43-459C-8B79-EF139A212907}" srcOrd="1" destOrd="0" presId="urn:microsoft.com/office/officeart/2005/8/layout/hierarchy3"/>
    <dgm:cxn modelId="{5CCCC4ED-BA08-4C43-8F51-DD148C75A8C8}" type="presOf" srcId="{EDEFF15E-3058-47EE-8E8A-C4668B210A35}" destId="{8BF7E92E-804E-42C2-8CF8-F7FF011F62F9}" srcOrd="0" destOrd="0" presId="urn:microsoft.com/office/officeart/2005/8/layout/hierarchy3"/>
    <dgm:cxn modelId="{8A3A40F0-D60E-41DE-9CEF-FD9D615047F3}" type="presOf" srcId="{107258F6-8961-4384-9FE9-56578C6FA5F8}" destId="{2ABDB146-29B9-469A-BCF9-E9860D15A987}" srcOrd="1" destOrd="0" presId="urn:microsoft.com/office/officeart/2005/8/layout/hierarchy3"/>
    <dgm:cxn modelId="{9AD37FF2-D67D-40AE-AFB7-A46F325A2456}" type="presOf" srcId="{E80C99D2-ECCA-4FE0-97EC-D545AF529BEE}" destId="{51FE7103-7D06-434E-A0C7-487097E08209}" srcOrd="0" destOrd="0" presId="urn:microsoft.com/office/officeart/2005/8/layout/hierarchy3"/>
    <dgm:cxn modelId="{7E3BA0F4-F36E-4070-9B9E-A8194D6D060D}" type="presOf" srcId="{6444980A-8BEC-4FEB-AF90-11D6F8D965FE}" destId="{CED7F470-E975-418A-A19A-E30AB07F800F}" srcOrd="0" destOrd="0" presId="urn:microsoft.com/office/officeart/2005/8/layout/hierarchy3"/>
    <dgm:cxn modelId="{1819FFF9-FD65-42D9-A54C-B1D5F4278357}" type="presOf" srcId="{FF68FFF0-9715-4F82-B8A2-23C404C82983}" destId="{F8F62D08-2421-4275-A776-136DC7D298CA}" srcOrd="0" destOrd="0" presId="urn:microsoft.com/office/officeart/2005/8/layout/hierarchy3"/>
    <dgm:cxn modelId="{C55721FA-CF91-4CB9-8926-5B5A6897FA00}" type="presOf" srcId="{F07C5350-4808-4A60-A2B8-3CAD04AB8ED4}" destId="{862B8C5F-0663-4D2A-BDD2-4F03A1BAD887}" srcOrd="0" destOrd="0" presId="urn:microsoft.com/office/officeart/2005/8/layout/hierarchy3"/>
    <dgm:cxn modelId="{EB7A78FA-CC49-4888-9F4F-63AF332771D0}" type="presOf" srcId="{4A8499E6-9E08-4B23-9349-FCE6DB36247B}" destId="{5BEFEF10-8D2C-4FB3-975E-48438799F370}" srcOrd="0" destOrd="0" presId="urn:microsoft.com/office/officeart/2005/8/layout/hierarchy3"/>
    <dgm:cxn modelId="{00ED19FB-4618-45F5-AE5E-B16ABB134EC6}" srcId="{F766C5EF-3902-44B4-BAAC-4EBB9D4E5BC6}" destId="{6444980A-8BEC-4FEB-AF90-11D6F8D965FE}" srcOrd="3" destOrd="0" parTransId="{386856EF-3D32-4BF7-A093-A368A80D1ECD}" sibTransId="{1A0F926E-CD82-416D-A27C-036FC3ABC2B9}"/>
    <dgm:cxn modelId="{0944A0FB-4D74-48BF-AA24-88FA9C884F19}" type="presOf" srcId="{702F0C3D-948D-4251-9A15-823E4A2345D9}" destId="{E9685D7B-97F9-4A4D-A685-1044A1130E33}" srcOrd="0" destOrd="0" presId="urn:microsoft.com/office/officeart/2005/8/layout/hierarchy3"/>
    <dgm:cxn modelId="{05BAE9FD-0A37-44BD-A3D0-5E6C2237E6C3}" srcId="{C6F55182-2CED-4656-8DEF-11894F4AE1B3}" destId="{BFC0A147-5689-4453-BB7A-E48BBFB9ECC2}" srcOrd="1" destOrd="0" parTransId="{B81D7EAB-D64A-45B5-AC80-73820F65B493}" sibTransId="{BFED5558-E387-4641-B548-979FD6C4D5DC}"/>
    <dgm:cxn modelId="{B43B5CB2-9E4D-403D-AE8F-E235CCDB71B4}" type="presParOf" srcId="{B3D2A15F-C849-4755-9C6C-8702A66876FF}" destId="{BDA46BEF-A446-4E9B-8B9A-CDBF28C5EAC8}" srcOrd="0" destOrd="0" presId="urn:microsoft.com/office/officeart/2005/8/layout/hierarchy3"/>
    <dgm:cxn modelId="{8B55F431-6F68-44BC-A65F-956239ED225F}" type="presParOf" srcId="{BDA46BEF-A446-4E9B-8B9A-CDBF28C5EAC8}" destId="{F9825900-AC20-4A97-BC76-5BEC5CD10A8A}" srcOrd="0" destOrd="0" presId="urn:microsoft.com/office/officeart/2005/8/layout/hierarchy3"/>
    <dgm:cxn modelId="{BDDF12F0-39D7-4B74-BBBA-668E0E1D83D7}" type="presParOf" srcId="{F9825900-AC20-4A97-BC76-5BEC5CD10A8A}" destId="{27DF6D90-C449-4808-A34A-22BD8648D13B}" srcOrd="0" destOrd="0" presId="urn:microsoft.com/office/officeart/2005/8/layout/hierarchy3"/>
    <dgm:cxn modelId="{A86814BE-BA77-4600-8439-132541B025B2}" type="presParOf" srcId="{F9825900-AC20-4A97-BC76-5BEC5CD10A8A}" destId="{80FE3A0B-5E94-4611-BD16-D598CDD45583}" srcOrd="1" destOrd="0" presId="urn:microsoft.com/office/officeart/2005/8/layout/hierarchy3"/>
    <dgm:cxn modelId="{E5D07253-E1EA-4748-93A9-F55C87E06FA1}" type="presParOf" srcId="{BDA46BEF-A446-4E9B-8B9A-CDBF28C5EAC8}" destId="{8C72930C-D058-43C8-934D-06E924DC1731}" srcOrd="1" destOrd="0" presId="urn:microsoft.com/office/officeart/2005/8/layout/hierarchy3"/>
    <dgm:cxn modelId="{3B9240FC-FE2A-48EE-B140-38002076878D}" type="presParOf" srcId="{8C72930C-D058-43C8-934D-06E924DC1731}" destId="{DE85AD90-E76A-48F0-9EF4-CE71CA06B23D}" srcOrd="0" destOrd="0" presId="urn:microsoft.com/office/officeart/2005/8/layout/hierarchy3"/>
    <dgm:cxn modelId="{9D8D02C7-B4B4-47A6-99C0-B5C3507F6DE2}" type="presParOf" srcId="{8C72930C-D058-43C8-934D-06E924DC1731}" destId="{51FE7103-7D06-434E-A0C7-487097E08209}" srcOrd="1" destOrd="0" presId="urn:microsoft.com/office/officeart/2005/8/layout/hierarchy3"/>
    <dgm:cxn modelId="{C133E748-2260-4622-B487-3B66BFC3D63B}" type="presParOf" srcId="{8C72930C-D058-43C8-934D-06E924DC1731}" destId="{4D89974D-FE32-4CEF-AD00-FA74F86944F1}" srcOrd="2" destOrd="0" presId="urn:microsoft.com/office/officeart/2005/8/layout/hierarchy3"/>
    <dgm:cxn modelId="{D4695BDB-F177-4735-87E6-E6B6FACC5CD1}" type="presParOf" srcId="{8C72930C-D058-43C8-934D-06E924DC1731}" destId="{599C8AB0-4B2F-4F34-9BA2-A127E423BE02}" srcOrd="3" destOrd="0" presId="urn:microsoft.com/office/officeart/2005/8/layout/hierarchy3"/>
    <dgm:cxn modelId="{D3C7EBD7-6A83-4B77-9F32-6A861F143179}" type="presParOf" srcId="{B3D2A15F-C849-4755-9C6C-8702A66876FF}" destId="{E20A6C38-DFD5-4C18-AF54-119D3940ACC4}" srcOrd="1" destOrd="0" presId="urn:microsoft.com/office/officeart/2005/8/layout/hierarchy3"/>
    <dgm:cxn modelId="{6322B222-4DB5-4108-AF19-D5F76DC67A6D}" type="presParOf" srcId="{E20A6C38-DFD5-4C18-AF54-119D3940ACC4}" destId="{4B1F412D-01AD-49BE-AD96-D0C411D38C7E}" srcOrd="0" destOrd="0" presId="urn:microsoft.com/office/officeart/2005/8/layout/hierarchy3"/>
    <dgm:cxn modelId="{98137514-7C04-4CD4-9049-024413ABE5A0}" type="presParOf" srcId="{4B1F412D-01AD-49BE-AD96-D0C411D38C7E}" destId="{8133EFB4-2361-4FD2-A1BF-1B76001BB3AD}" srcOrd="0" destOrd="0" presId="urn:microsoft.com/office/officeart/2005/8/layout/hierarchy3"/>
    <dgm:cxn modelId="{EB3F68C5-9057-4498-A5FB-FA6C504F7252}" type="presParOf" srcId="{4B1F412D-01AD-49BE-AD96-D0C411D38C7E}" destId="{278E0D78-9B0E-420A-85FD-B76CF726AD7E}" srcOrd="1" destOrd="0" presId="urn:microsoft.com/office/officeart/2005/8/layout/hierarchy3"/>
    <dgm:cxn modelId="{0A6DAD50-6D62-43CA-9E1F-20BFC08D4250}" type="presParOf" srcId="{E20A6C38-DFD5-4C18-AF54-119D3940ACC4}" destId="{09A43F78-789E-41BE-9290-D9DB4C363CE7}" srcOrd="1" destOrd="0" presId="urn:microsoft.com/office/officeart/2005/8/layout/hierarchy3"/>
    <dgm:cxn modelId="{877F66E0-3CE5-4BA7-A444-DE39E1CEB24E}" type="presParOf" srcId="{09A43F78-789E-41BE-9290-D9DB4C363CE7}" destId="{3725A24E-A342-4D15-A57C-7C78F7F849A9}" srcOrd="0" destOrd="0" presId="urn:microsoft.com/office/officeart/2005/8/layout/hierarchy3"/>
    <dgm:cxn modelId="{8C47D75B-C9F7-4140-B00D-72E8D30401CD}" type="presParOf" srcId="{09A43F78-789E-41BE-9290-D9DB4C363CE7}" destId="{76E85785-C296-4D39-81A1-1AAB142EE355}" srcOrd="1" destOrd="0" presId="urn:microsoft.com/office/officeart/2005/8/layout/hierarchy3"/>
    <dgm:cxn modelId="{252D48C1-D319-41DD-9044-47C2E01FE72F}" type="presParOf" srcId="{09A43F78-789E-41BE-9290-D9DB4C363CE7}" destId="{98246408-A5B8-4E37-9246-CBC4375C8236}" srcOrd="2" destOrd="0" presId="urn:microsoft.com/office/officeart/2005/8/layout/hierarchy3"/>
    <dgm:cxn modelId="{E7132EF9-F0F0-4D57-ADEE-51E37A343B6A}" type="presParOf" srcId="{09A43F78-789E-41BE-9290-D9DB4C363CE7}" destId="{3327BCEB-00D6-4FF4-BAC0-48EF5718B94A}" srcOrd="3" destOrd="0" presId="urn:microsoft.com/office/officeart/2005/8/layout/hierarchy3"/>
    <dgm:cxn modelId="{0C910115-7E9F-4147-9D90-3DDA43B869CC}" type="presParOf" srcId="{09A43F78-789E-41BE-9290-D9DB4C363CE7}" destId="{79393DA8-6199-4A5A-BDEC-11FDE6F51FDC}" srcOrd="4" destOrd="0" presId="urn:microsoft.com/office/officeart/2005/8/layout/hierarchy3"/>
    <dgm:cxn modelId="{8BD43F4B-320F-4AA8-A9CF-1131AF1C8B46}" type="presParOf" srcId="{09A43F78-789E-41BE-9290-D9DB4C363CE7}" destId="{2FE6F8A2-4065-4150-9361-AA68AC0E39CC}" srcOrd="5" destOrd="0" presId="urn:microsoft.com/office/officeart/2005/8/layout/hierarchy3"/>
    <dgm:cxn modelId="{B9E86A58-4B35-40B7-A285-E706A13F6F5B}" type="presParOf" srcId="{09A43F78-789E-41BE-9290-D9DB4C363CE7}" destId="{E9685D7B-97F9-4A4D-A685-1044A1130E33}" srcOrd="6" destOrd="0" presId="urn:microsoft.com/office/officeart/2005/8/layout/hierarchy3"/>
    <dgm:cxn modelId="{45B620B9-0619-4654-BF14-7F0BF1EFF77E}" type="presParOf" srcId="{09A43F78-789E-41BE-9290-D9DB4C363CE7}" destId="{C3C5418E-A1E0-4B14-BBE4-08F9246689A8}" srcOrd="7" destOrd="0" presId="urn:microsoft.com/office/officeart/2005/8/layout/hierarchy3"/>
    <dgm:cxn modelId="{8CB8B0BC-BC36-4CA4-90D9-1A74146D249E}" type="presParOf" srcId="{B3D2A15F-C849-4755-9C6C-8702A66876FF}" destId="{4A76380B-5EF1-4109-9380-BE4501F806D1}" srcOrd="2" destOrd="0" presId="urn:microsoft.com/office/officeart/2005/8/layout/hierarchy3"/>
    <dgm:cxn modelId="{766FDB17-61D9-4698-AB94-BBA895C4832C}" type="presParOf" srcId="{4A76380B-5EF1-4109-9380-BE4501F806D1}" destId="{B0A257D8-8277-4348-BE7E-0990CB7B6E2A}" srcOrd="0" destOrd="0" presId="urn:microsoft.com/office/officeart/2005/8/layout/hierarchy3"/>
    <dgm:cxn modelId="{F4F0D9FA-824A-4324-8A12-80C5FC41747D}" type="presParOf" srcId="{B0A257D8-8277-4348-BE7E-0990CB7B6E2A}" destId="{862B8C5F-0663-4D2A-BDD2-4F03A1BAD887}" srcOrd="0" destOrd="0" presId="urn:microsoft.com/office/officeart/2005/8/layout/hierarchy3"/>
    <dgm:cxn modelId="{2B3ED005-38AA-4688-97AC-1781CC117CC7}" type="presParOf" srcId="{B0A257D8-8277-4348-BE7E-0990CB7B6E2A}" destId="{AF298426-1A43-459C-8B79-EF139A212907}" srcOrd="1" destOrd="0" presId="urn:microsoft.com/office/officeart/2005/8/layout/hierarchy3"/>
    <dgm:cxn modelId="{D8F2D872-731B-403A-8E4B-907972970203}" type="presParOf" srcId="{4A76380B-5EF1-4109-9380-BE4501F806D1}" destId="{53ACD94C-97AC-4516-A120-4E16E2D536BD}" srcOrd="1" destOrd="0" presId="urn:microsoft.com/office/officeart/2005/8/layout/hierarchy3"/>
    <dgm:cxn modelId="{15C23271-8821-4804-BEBD-961AC090C270}" type="presParOf" srcId="{53ACD94C-97AC-4516-A120-4E16E2D536BD}" destId="{A109402A-7E2E-4488-B822-63BE968A47D1}" srcOrd="0" destOrd="0" presId="urn:microsoft.com/office/officeart/2005/8/layout/hierarchy3"/>
    <dgm:cxn modelId="{86598424-23B3-408A-9BA5-A89C4D3D394F}" type="presParOf" srcId="{53ACD94C-97AC-4516-A120-4E16E2D536BD}" destId="{60019546-5939-471D-8439-410899A9CE42}" srcOrd="1" destOrd="0" presId="urn:microsoft.com/office/officeart/2005/8/layout/hierarchy3"/>
    <dgm:cxn modelId="{BDE415E5-872C-42B7-A699-8EE8D8BD9604}" type="presParOf" srcId="{53ACD94C-97AC-4516-A120-4E16E2D536BD}" destId="{BC7954BC-F884-4EBF-9C06-718935E2EEF4}" srcOrd="2" destOrd="0" presId="urn:microsoft.com/office/officeart/2005/8/layout/hierarchy3"/>
    <dgm:cxn modelId="{7FC6C001-135E-4FF8-9D2F-D1A77F7846C0}" type="presParOf" srcId="{53ACD94C-97AC-4516-A120-4E16E2D536BD}" destId="{BB1C0DD0-1868-443A-A418-8B50D3815045}" srcOrd="3" destOrd="0" presId="urn:microsoft.com/office/officeart/2005/8/layout/hierarchy3"/>
    <dgm:cxn modelId="{3309D975-8447-44C3-A0E9-519325A378C1}" type="presParOf" srcId="{53ACD94C-97AC-4516-A120-4E16E2D536BD}" destId="{D5471C4B-BB3A-4BF1-B1ED-56781A9D0E94}" srcOrd="4" destOrd="0" presId="urn:microsoft.com/office/officeart/2005/8/layout/hierarchy3"/>
    <dgm:cxn modelId="{A148B1ED-88BE-4AEB-AC9F-565ABCD868DD}" type="presParOf" srcId="{53ACD94C-97AC-4516-A120-4E16E2D536BD}" destId="{13BC44FB-26A8-4EAE-91DA-19D9D257C2ED}" srcOrd="5" destOrd="0" presId="urn:microsoft.com/office/officeart/2005/8/layout/hierarchy3"/>
    <dgm:cxn modelId="{258679D5-D2FE-4248-8F3C-9CEBD4363DB3}" type="presParOf" srcId="{53ACD94C-97AC-4516-A120-4E16E2D536BD}" destId="{11FDF22F-22A0-40D1-97F7-C16F3E1AC001}" srcOrd="6" destOrd="0" presId="urn:microsoft.com/office/officeart/2005/8/layout/hierarchy3"/>
    <dgm:cxn modelId="{CB76BFA8-CEA9-423F-95E2-DFC724C15816}" type="presParOf" srcId="{53ACD94C-97AC-4516-A120-4E16E2D536BD}" destId="{73EBE104-DA14-494D-B022-59668ED13B0E}" srcOrd="7" destOrd="0" presId="urn:microsoft.com/office/officeart/2005/8/layout/hierarchy3"/>
    <dgm:cxn modelId="{D5F68C76-AAAC-42CE-A2D0-7A5E54A3AF41}" type="presParOf" srcId="{53ACD94C-97AC-4516-A120-4E16E2D536BD}" destId="{4B698784-3C61-42C2-BA19-A89AFB5A6B1A}" srcOrd="8" destOrd="0" presId="urn:microsoft.com/office/officeart/2005/8/layout/hierarchy3"/>
    <dgm:cxn modelId="{9DD695C8-1959-4150-B88E-1CBE7C6F1CE6}" type="presParOf" srcId="{53ACD94C-97AC-4516-A120-4E16E2D536BD}" destId="{BEA79A9E-E75F-4F38-8BAD-A46AC43399C0}" srcOrd="9" destOrd="0" presId="urn:microsoft.com/office/officeart/2005/8/layout/hierarchy3"/>
    <dgm:cxn modelId="{B12FD0A2-8BB8-47F9-9898-620A51EC1DD5}" type="presParOf" srcId="{B3D2A15F-C849-4755-9C6C-8702A66876FF}" destId="{AEB62169-196F-4F4F-93F8-50BC65F71E8B}" srcOrd="3" destOrd="0" presId="urn:microsoft.com/office/officeart/2005/8/layout/hierarchy3"/>
    <dgm:cxn modelId="{FE307CB8-7214-4361-A679-95DF80411941}" type="presParOf" srcId="{AEB62169-196F-4F4F-93F8-50BC65F71E8B}" destId="{A44FB421-CBA4-43B1-B498-BF7AF1F41281}" srcOrd="0" destOrd="0" presId="urn:microsoft.com/office/officeart/2005/8/layout/hierarchy3"/>
    <dgm:cxn modelId="{CE7554A2-B566-4520-829B-3FFE930E2B68}" type="presParOf" srcId="{A44FB421-CBA4-43B1-B498-BF7AF1F41281}" destId="{3602B950-D5D1-43E4-AF63-DCB0BCA5864F}" srcOrd="0" destOrd="0" presId="urn:microsoft.com/office/officeart/2005/8/layout/hierarchy3"/>
    <dgm:cxn modelId="{B10BF3C8-7239-4433-AE1B-A476D891D30C}" type="presParOf" srcId="{A44FB421-CBA4-43B1-B498-BF7AF1F41281}" destId="{2ABDB146-29B9-469A-BCF9-E9860D15A987}" srcOrd="1" destOrd="0" presId="urn:microsoft.com/office/officeart/2005/8/layout/hierarchy3"/>
    <dgm:cxn modelId="{E2BC82FE-1D27-4D11-89D8-28FD6E31F23E}" type="presParOf" srcId="{AEB62169-196F-4F4F-93F8-50BC65F71E8B}" destId="{B8C7910C-741F-4467-A675-186C014595ED}" srcOrd="1" destOrd="0" presId="urn:microsoft.com/office/officeart/2005/8/layout/hierarchy3"/>
    <dgm:cxn modelId="{FCF041B6-004D-4E1A-AD59-52EC0BB0C34F}" type="presParOf" srcId="{B8C7910C-741F-4467-A675-186C014595ED}" destId="{1B753937-7D73-4AEE-9735-FFB8D5159ABC}" srcOrd="0" destOrd="0" presId="urn:microsoft.com/office/officeart/2005/8/layout/hierarchy3"/>
    <dgm:cxn modelId="{FE663448-DF94-4645-A0E6-DEF701323D96}" type="presParOf" srcId="{B8C7910C-741F-4467-A675-186C014595ED}" destId="{F8F62D08-2421-4275-A776-136DC7D298CA}" srcOrd="1" destOrd="0" presId="urn:microsoft.com/office/officeart/2005/8/layout/hierarchy3"/>
    <dgm:cxn modelId="{85216E0E-BE05-43B3-ABF8-516EE541F038}" type="presParOf" srcId="{B8C7910C-741F-4467-A675-186C014595ED}" destId="{676952D2-A1AF-483B-BDC0-EE9EBAD374E1}" srcOrd="2" destOrd="0" presId="urn:microsoft.com/office/officeart/2005/8/layout/hierarchy3"/>
    <dgm:cxn modelId="{FD7106A1-797E-43B3-8FAD-1D72AAC82740}" type="presParOf" srcId="{B8C7910C-741F-4467-A675-186C014595ED}" destId="{3F1800EE-94CD-4151-992F-47D2EDF78586}" srcOrd="3" destOrd="0" presId="urn:microsoft.com/office/officeart/2005/8/layout/hierarchy3"/>
    <dgm:cxn modelId="{A8DA6A80-7C72-4EC0-B32C-37C8E9DD2AEA}" type="presParOf" srcId="{B8C7910C-741F-4467-A675-186C014595ED}" destId="{9FA92715-8B4D-4599-A57C-1741721B9418}" srcOrd="4" destOrd="0" presId="urn:microsoft.com/office/officeart/2005/8/layout/hierarchy3"/>
    <dgm:cxn modelId="{3C2ED267-F57C-42D5-9C3C-F4AB2E3DA4A2}" type="presParOf" srcId="{B8C7910C-741F-4467-A675-186C014595ED}" destId="{EA7749BD-BDEA-4DBD-86A8-375A27BAE5B7}" srcOrd="5" destOrd="0" presId="urn:microsoft.com/office/officeart/2005/8/layout/hierarchy3"/>
    <dgm:cxn modelId="{DA8CD9E2-7E74-48F5-B932-50D31B858F16}" type="presParOf" srcId="{B8C7910C-741F-4467-A675-186C014595ED}" destId="{2267B651-0B7B-472D-B6CD-0C6DD24E399F}" srcOrd="6" destOrd="0" presId="urn:microsoft.com/office/officeart/2005/8/layout/hierarchy3"/>
    <dgm:cxn modelId="{480B750F-09E2-4F6B-80BB-32331CE2ECF6}" type="presParOf" srcId="{B8C7910C-741F-4467-A675-186C014595ED}" destId="{B1399E80-98B2-4260-AEA4-DB66F2B77551}" srcOrd="7" destOrd="0" presId="urn:microsoft.com/office/officeart/2005/8/layout/hierarchy3"/>
    <dgm:cxn modelId="{2DA675A0-AED5-4A07-B833-B1962020DA29}" type="presParOf" srcId="{B3D2A15F-C849-4755-9C6C-8702A66876FF}" destId="{87AB49F2-EED2-41C2-9BB3-26CC651F1020}" srcOrd="4" destOrd="0" presId="urn:microsoft.com/office/officeart/2005/8/layout/hierarchy3"/>
    <dgm:cxn modelId="{4708A848-5373-4B76-8AD6-CD3D03E53C44}" type="presParOf" srcId="{87AB49F2-EED2-41C2-9BB3-26CC651F1020}" destId="{04CCE8C0-DB51-43E7-A3F9-36D66F47716E}" srcOrd="0" destOrd="0" presId="urn:microsoft.com/office/officeart/2005/8/layout/hierarchy3"/>
    <dgm:cxn modelId="{3F76B9BA-9046-465D-83C6-299B97C0DE63}" type="presParOf" srcId="{04CCE8C0-DB51-43E7-A3F9-36D66F47716E}" destId="{9E3D67B4-0128-459B-926C-17E5C7A448E1}" srcOrd="0" destOrd="0" presId="urn:microsoft.com/office/officeart/2005/8/layout/hierarchy3"/>
    <dgm:cxn modelId="{4B8E49B5-D6AF-4A0C-9F6E-75761DAE2D29}" type="presParOf" srcId="{04CCE8C0-DB51-43E7-A3F9-36D66F47716E}" destId="{10C36C84-81D6-4EA6-B2D6-2225FFB2B51C}" srcOrd="1" destOrd="0" presId="urn:microsoft.com/office/officeart/2005/8/layout/hierarchy3"/>
    <dgm:cxn modelId="{910B2E1C-9040-45BF-855C-11C88918F48D}" type="presParOf" srcId="{87AB49F2-EED2-41C2-9BB3-26CC651F1020}" destId="{4B5A3E31-2169-4A88-81B2-5F3BEF3F1BCA}" srcOrd="1" destOrd="0" presId="urn:microsoft.com/office/officeart/2005/8/layout/hierarchy3"/>
    <dgm:cxn modelId="{E730C5F4-1AA1-4EC3-B3B2-8F879BB1B1AE}" type="presParOf" srcId="{4B5A3E31-2169-4A88-81B2-5F3BEF3F1BCA}" destId="{7B237DD2-A35A-4817-8575-E7201B3ACAD6}" srcOrd="0" destOrd="0" presId="urn:microsoft.com/office/officeart/2005/8/layout/hierarchy3"/>
    <dgm:cxn modelId="{778C8ED0-9423-47C8-BEA3-2B7FA34F3A83}" type="presParOf" srcId="{4B5A3E31-2169-4A88-81B2-5F3BEF3F1BCA}" destId="{67B4FBDE-4DE8-4695-9143-ADC6A20B4AEA}" srcOrd="1" destOrd="0" presId="urn:microsoft.com/office/officeart/2005/8/layout/hierarchy3"/>
    <dgm:cxn modelId="{F52057BB-2C3F-415D-BDAF-D375A974A604}" type="presParOf" srcId="{4B5A3E31-2169-4A88-81B2-5F3BEF3F1BCA}" destId="{93425866-BE51-4E05-A76A-9DDCD7FB787F}" srcOrd="2" destOrd="0" presId="urn:microsoft.com/office/officeart/2005/8/layout/hierarchy3"/>
    <dgm:cxn modelId="{0F504637-B552-4050-BB0B-0240F1730C15}" type="presParOf" srcId="{4B5A3E31-2169-4A88-81B2-5F3BEF3F1BCA}" destId="{A4A279D0-881C-4A5A-A9B1-78BAE8119813}" srcOrd="3" destOrd="0" presId="urn:microsoft.com/office/officeart/2005/8/layout/hierarchy3"/>
    <dgm:cxn modelId="{E9169673-FCA6-45BA-89ED-80AE88BB776D}" type="presParOf" srcId="{4B5A3E31-2169-4A88-81B2-5F3BEF3F1BCA}" destId="{5BEFEF10-8D2C-4FB3-975E-48438799F370}" srcOrd="4" destOrd="0" presId="urn:microsoft.com/office/officeart/2005/8/layout/hierarchy3"/>
    <dgm:cxn modelId="{0E01079E-24A0-45EB-92F7-C04456763436}" type="presParOf" srcId="{4B5A3E31-2169-4A88-81B2-5F3BEF3F1BCA}" destId="{8BCF67BA-FFEB-44CD-8EE4-1CFED58197C3}" srcOrd="5" destOrd="0" presId="urn:microsoft.com/office/officeart/2005/8/layout/hierarchy3"/>
    <dgm:cxn modelId="{4F33F39D-C76F-4015-99C5-951345F842F8}" type="presParOf" srcId="{4B5A3E31-2169-4A88-81B2-5F3BEF3F1BCA}" destId="{B91616F3-741B-4FC3-A940-3EB6C92A93F2}" srcOrd="6" destOrd="0" presId="urn:microsoft.com/office/officeart/2005/8/layout/hierarchy3"/>
    <dgm:cxn modelId="{1FB4A7E1-9411-43E9-A470-DCB5FA2E1256}" type="presParOf" srcId="{4B5A3E31-2169-4A88-81B2-5F3BEF3F1BCA}" destId="{CED7F470-E975-418A-A19A-E30AB07F800F}" srcOrd="7" destOrd="0" presId="urn:microsoft.com/office/officeart/2005/8/layout/hierarchy3"/>
    <dgm:cxn modelId="{381D8E3B-365F-42D6-9B4E-B02CAA806ECB}" type="presParOf" srcId="{B3D2A15F-C849-4755-9C6C-8702A66876FF}" destId="{DE827393-4DDB-4DB0-8454-BD121BB6983C}" srcOrd="5" destOrd="0" presId="urn:microsoft.com/office/officeart/2005/8/layout/hierarchy3"/>
    <dgm:cxn modelId="{76F7C8E1-A081-406A-B9AF-9C617FF4F977}" type="presParOf" srcId="{DE827393-4DDB-4DB0-8454-BD121BB6983C}" destId="{D8D8F067-8036-41B5-87FF-DA78099A1FD4}" srcOrd="0" destOrd="0" presId="urn:microsoft.com/office/officeart/2005/8/layout/hierarchy3"/>
    <dgm:cxn modelId="{FCD25D0A-6C1E-4088-9065-2B861A4EF202}" type="presParOf" srcId="{D8D8F067-8036-41B5-87FF-DA78099A1FD4}" destId="{F436ED91-AD70-4123-9AFE-0CDBAE885AD2}" srcOrd="0" destOrd="0" presId="urn:microsoft.com/office/officeart/2005/8/layout/hierarchy3"/>
    <dgm:cxn modelId="{BABAE967-58D6-4106-B082-F25959DAC0C9}" type="presParOf" srcId="{D8D8F067-8036-41B5-87FF-DA78099A1FD4}" destId="{16AADA7B-4E49-4330-AAD5-C057B419D11C}" srcOrd="1" destOrd="0" presId="urn:microsoft.com/office/officeart/2005/8/layout/hierarchy3"/>
    <dgm:cxn modelId="{DA900EB5-6D1A-4DFD-AD12-43AFC8FB620F}" type="presParOf" srcId="{DE827393-4DDB-4DB0-8454-BD121BB6983C}" destId="{4AA4143D-572E-40E3-875D-DCD4072149AD}" srcOrd="1" destOrd="0" presId="urn:microsoft.com/office/officeart/2005/8/layout/hierarchy3"/>
    <dgm:cxn modelId="{339D4146-164F-4084-8FC5-3C5AF783DF1B}" type="presParOf" srcId="{4AA4143D-572E-40E3-875D-DCD4072149AD}" destId="{696CD113-CA66-4E2D-B45F-D043BF8225C9}" srcOrd="0" destOrd="0" presId="urn:microsoft.com/office/officeart/2005/8/layout/hierarchy3"/>
    <dgm:cxn modelId="{4B9F32A8-0E82-4B99-A849-ED40961A5375}" type="presParOf" srcId="{4AA4143D-572E-40E3-875D-DCD4072149AD}" destId="{D2372ECB-5A3B-4F56-B3A0-F0225B6CEDCE}" srcOrd="1" destOrd="0" presId="urn:microsoft.com/office/officeart/2005/8/layout/hierarchy3"/>
    <dgm:cxn modelId="{630A8CB8-1C0B-4C88-9C0A-ED7DF2CDAF31}" type="presParOf" srcId="{4AA4143D-572E-40E3-875D-DCD4072149AD}" destId="{6C41A4E5-7BFE-4BE2-B8D4-3209B5D705CF}" srcOrd="2" destOrd="0" presId="urn:microsoft.com/office/officeart/2005/8/layout/hierarchy3"/>
    <dgm:cxn modelId="{A9BFD579-163F-4452-9523-8C6A0CA55755}" type="presParOf" srcId="{4AA4143D-572E-40E3-875D-DCD4072149AD}" destId="{0FB10E2D-5D60-45AA-A498-A34477454F55}" srcOrd="3" destOrd="0" presId="urn:microsoft.com/office/officeart/2005/8/layout/hierarchy3"/>
    <dgm:cxn modelId="{1B28F158-1CAD-437F-BF94-422573D85BF5}" type="presParOf" srcId="{4AA4143D-572E-40E3-875D-DCD4072149AD}" destId="{AD9C9D0C-2FAD-4958-B5D0-582E53343CD6}" srcOrd="4" destOrd="0" presId="urn:microsoft.com/office/officeart/2005/8/layout/hierarchy3"/>
    <dgm:cxn modelId="{B9A0B156-68F0-48D0-B0E6-2A535CB52392}" type="presParOf" srcId="{4AA4143D-572E-40E3-875D-DCD4072149AD}" destId="{A7B2CE9B-8DBC-4BD7-9309-773E52F79F4E}" srcOrd="5" destOrd="0" presId="urn:microsoft.com/office/officeart/2005/8/layout/hierarchy3"/>
    <dgm:cxn modelId="{E48A4C06-1A51-42F4-8C4C-BB5866C0D5DB}" type="presParOf" srcId="{4AA4143D-572E-40E3-875D-DCD4072149AD}" destId="{BE24EBA0-0346-48CB-890E-0FE92C952545}" srcOrd="6" destOrd="0" presId="urn:microsoft.com/office/officeart/2005/8/layout/hierarchy3"/>
    <dgm:cxn modelId="{2C62BE23-8CB8-4AD5-8AD9-DE35733D3BB5}" type="presParOf" srcId="{4AA4143D-572E-40E3-875D-DCD4072149AD}" destId="{BC97D12E-DF70-4BF7-A8A0-DAE7F7D3D282}" srcOrd="7" destOrd="0" presId="urn:microsoft.com/office/officeart/2005/8/layout/hierarchy3"/>
    <dgm:cxn modelId="{D0C877B8-85B9-4AA3-8910-52E7BABB0BB4}" type="presParOf" srcId="{B3D2A15F-C849-4755-9C6C-8702A66876FF}" destId="{2B85165A-FE9C-465F-850F-B3F5A4029D55}" srcOrd="6" destOrd="0" presId="urn:microsoft.com/office/officeart/2005/8/layout/hierarchy3"/>
    <dgm:cxn modelId="{4A0B63C9-F097-4DCB-8E3A-FFC727E4AA0F}" type="presParOf" srcId="{2B85165A-FE9C-465F-850F-B3F5A4029D55}" destId="{2B38D7CB-C63F-45B1-BC9A-94456468F43C}" srcOrd="0" destOrd="0" presId="urn:microsoft.com/office/officeart/2005/8/layout/hierarchy3"/>
    <dgm:cxn modelId="{073333BF-A84E-4615-B1C2-364832179864}" type="presParOf" srcId="{2B38D7CB-C63F-45B1-BC9A-94456468F43C}" destId="{B6DCF8CF-57F1-43C1-835A-B6E1A2495CF5}" srcOrd="0" destOrd="0" presId="urn:microsoft.com/office/officeart/2005/8/layout/hierarchy3"/>
    <dgm:cxn modelId="{A55C1F5C-3AE0-47F3-8B39-65A6C261AAEC}" type="presParOf" srcId="{2B38D7CB-C63F-45B1-BC9A-94456468F43C}" destId="{A059C932-E4E7-489F-B2AA-78E7F2368F50}" srcOrd="1" destOrd="0" presId="urn:microsoft.com/office/officeart/2005/8/layout/hierarchy3"/>
    <dgm:cxn modelId="{6279268C-27A9-4577-8B4D-1C51B37EA7D2}" type="presParOf" srcId="{2B85165A-FE9C-465F-850F-B3F5A4029D55}" destId="{CB6497F9-C1FE-48D8-9C31-55D95CD38F34}" srcOrd="1" destOrd="0" presId="urn:microsoft.com/office/officeart/2005/8/layout/hierarchy3"/>
    <dgm:cxn modelId="{7DF15758-5167-42DC-B43A-8FB6E52BB63B}" type="presParOf" srcId="{CB6497F9-C1FE-48D8-9C31-55D95CD38F34}" destId="{4534A4AF-052D-4BB9-A64E-672B8167F0BC}" srcOrd="0" destOrd="0" presId="urn:microsoft.com/office/officeart/2005/8/layout/hierarchy3"/>
    <dgm:cxn modelId="{EFDCAF39-10E3-4770-94E3-9332177A5483}" type="presParOf" srcId="{CB6497F9-C1FE-48D8-9C31-55D95CD38F34}" destId="{A45E8B0A-BBDF-4F0B-8AB9-A22BD4AE0810}" srcOrd="1" destOrd="0" presId="urn:microsoft.com/office/officeart/2005/8/layout/hierarchy3"/>
    <dgm:cxn modelId="{D65B0481-D434-46C0-92CA-2883C748FBEA}" type="presParOf" srcId="{CB6497F9-C1FE-48D8-9C31-55D95CD38F34}" destId="{AF75C785-58B7-4349-83D6-25B7343F5B0F}" srcOrd="2" destOrd="0" presId="urn:microsoft.com/office/officeart/2005/8/layout/hierarchy3"/>
    <dgm:cxn modelId="{9E07221D-FFE8-4A60-8E41-B3BD8FECFFE2}" type="presParOf" srcId="{CB6497F9-C1FE-48D8-9C31-55D95CD38F34}" destId="{30539AFD-EFDC-426B-8258-FD6272922D86}" srcOrd="3" destOrd="0" presId="urn:microsoft.com/office/officeart/2005/8/layout/hierarchy3"/>
    <dgm:cxn modelId="{A3C7A3A5-7B41-434A-8F6E-5BF1DC5A9DEC}" type="presParOf" srcId="{CB6497F9-C1FE-48D8-9C31-55D95CD38F34}" destId="{3CCD533F-90EF-4D69-803E-AD6B0DDFA678}" srcOrd="4" destOrd="0" presId="urn:microsoft.com/office/officeart/2005/8/layout/hierarchy3"/>
    <dgm:cxn modelId="{4BDBEECF-5CAC-4CC2-8F96-63B40FAD1817}" type="presParOf" srcId="{CB6497F9-C1FE-48D8-9C31-55D95CD38F34}" destId="{86883464-9E75-4447-96B7-EC9ABE8CCB18}" srcOrd="5" destOrd="0" presId="urn:microsoft.com/office/officeart/2005/8/layout/hierarchy3"/>
    <dgm:cxn modelId="{0107ACFB-7297-4B27-96A8-8081515D7A4B}" type="presParOf" srcId="{CB6497F9-C1FE-48D8-9C31-55D95CD38F34}" destId="{8BF7E92E-804E-42C2-8CF8-F7FF011F62F9}" srcOrd="6" destOrd="0" presId="urn:microsoft.com/office/officeart/2005/8/layout/hierarchy3"/>
    <dgm:cxn modelId="{7850259E-7491-4285-A778-1A294C5F3397}" type="presParOf" srcId="{CB6497F9-C1FE-48D8-9C31-55D95CD38F34}" destId="{C1D38DE3-0D6B-40EE-BBB2-2D87AEAA1E1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F6D90-C449-4808-A34A-22BD8648D13B}">
      <dsp:nvSpPr>
        <dsp:cNvPr id="0" name=""/>
        <dsp:cNvSpPr/>
      </dsp:nvSpPr>
      <dsp:spPr>
        <a:xfrm>
          <a:off x="4017" y="805983"/>
          <a:ext cx="1190363" cy="595181"/>
        </a:xfrm>
        <a:prstGeom prst="roundRect">
          <a:avLst>
            <a:gd name="adj" fmla="val 10000"/>
          </a:avLst>
        </a:prstGeom>
        <a:solidFill>
          <a:srgbClr val="9BBB59"/>
        </a:solidFill>
        <a:ln w="25400" cap="flat" cmpd="sng" algn="ctr">
          <a:solidFill>
            <a:srgbClr val="9BBB59">
              <a:shade val="50000"/>
            </a:srgb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Positive Notice</a:t>
          </a:r>
        </a:p>
      </dsp:txBody>
      <dsp:txXfrm>
        <a:off x="21449" y="823415"/>
        <a:ext cx="1155499" cy="560317"/>
      </dsp:txXfrm>
    </dsp:sp>
    <dsp:sp modelId="{DE85AD90-E76A-48F0-9EF4-CE71CA06B23D}">
      <dsp:nvSpPr>
        <dsp:cNvPr id="0" name=""/>
        <dsp:cNvSpPr/>
      </dsp:nvSpPr>
      <dsp:spPr>
        <a:xfrm>
          <a:off x="123053"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9BBB59">
              <a:shade val="95000"/>
              <a:satMod val="105000"/>
            </a:srgbClr>
          </a:solidFill>
          <a:prstDash val="solid"/>
        </a:ln>
        <a:effectLst/>
      </dsp:spPr>
      <dsp:style>
        <a:lnRef idx="1">
          <a:schemeClr val="accent3"/>
        </a:lnRef>
        <a:fillRef idx="0">
          <a:schemeClr val="accent3"/>
        </a:fillRef>
        <a:effectRef idx="0">
          <a:schemeClr val="accent3"/>
        </a:effectRef>
        <a:fontRef idx="minor">
          <a:schemeClr val="tx1"/>
        </a:fontRef>
      </dsp:style>
    </dsp:sp>
    <dsp:sp modelId="{51FE7103-7D06-434E-A0C7-487097E08209}">
      <dsp:nvSpPr>
        <dsp:cNvPr id="0" name=""/>
        <dsp:cNvSpPr/>
      </dsp:nvSpPr>
      <dsp:spPr>
        <a:xfrm>
          <a:off x="242090" y="1549960"/>
          <a:ext cx="952290" cy="595181"/>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Enter person's positive notice information  in Surfguard</a:t>
          </a:r>
        </a:p>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  (CEO/ Appointee)</a:t>
          </a:r>
        </a:p>
      </dsp:txBody>
      <dsp:txXfrm>
        <a:off x="259522" y="1567392"/>
        <a:ext cx="917426" cy="560317"/>
      </dsp:txXfrm>
    </dsp:sp>
    <dsp:sp modelId="{4D89974D-FE32-4CEF-AD00-FA74F86944F1}">
      <dsp:nvSpPr>
        <dsp:cNvPr id="0" name=""/>
        <dsp:cNvSpPr/>
      </dsp:nvSpPr>
      <dsp:spPr>
        <a:xfrm>
          <a:off x="123053"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9BBB59">
              <a:shade val="95000"/>
              <a:satMod val="105000"/>
            </a:srgbClr>
          </a:solidFill>
          <a:prstDash val="solid"/>
        </a:ln>
        <a:effectLst/>
      </dsp:spPr>
      <dsp:style>
        <a:lnRef idx="1">
          <a:schemeClr val="accent3"/>
        </a:lnRef>
        <a:fillRef idx="0">
          <a:schemeClr val="accent3"/>
        </a:fillRef>
        <a:effectRef idx="0">
          <a:schemeClr val="accent3"/>
        </a:effectRef>
        <a:fontRef idx="minor">
          <a:schemeClr val="tx1"/>
        </a:fontRef>
      </dsp:style>
    </dsp:sp>
    <dsp:sp modelId="{599C8AB0-4B2F-4F34-9BA2-A127E423BE02}">
      <dsp:nvSpPr>
        <dsp:cNvPr id="0" name=""/>
        <dsp:cNvSpPr/>
      </dsp:nvSpPr>
      <dsp:spPr>
        <a:xfrm>
          <a:off x="242090" y="2293938"/>
          <a:ext cx="952290" cy="595181"/>
        </a:xfrm>
        <a:prstGeom prst="roundRect">
          <a:avLst>
            <a:gd name="adj" fmla="val 10000"/>
          </a:avLst>
        </a:prstGeom>
        <a:solidFill>
          <a:sysClr val="window" lastClr="FFFFFF"/>
        </a:solidFill>
        <a:ln w="25400" cap="flat" cmpd="sng" algn="ctr">
          <a:solidFill>
            <a:srgbClr val="9BBB59"/>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Person is allowed to begin working in Regulated Employment</a:t>
          </a:r>
        </a:p>
      </dsp:txBody>
      <dsp:txXfrm>
        <a:off x="259522" y="2311370"/>
        <a:ext cx="917426" cy="560317"/>
      </dsp:txXfrm>
    </dsp:sp>
    <dsp:sp modelId="{8133EFB4-2361-4FD2-A1BF-1B76001BB3AD}">
      <dsp:nvSpPr>
        <dsp:cNvPr id="0" name=""/>
        <dsp:cNvSpPr/>
      </dsp:nvSpPr>
      <dsp:spPr>
        <a:xfrm>
          <a:off x="1491971" y="805983"/>
          <a:ext cx="1190363" cy="595181"/>
        </a:xfrm>
        <a:prstGeom prst="roundRect">
          <a:avLst>
            <a:gd name="adj" fmla="val 10000"/>
          </a:avLst>
        </a:prstGeom>
        <a:solidFill>
          <a:srgbClr val="F79646"/>
        </a:solidFill>
        <a:ln w="25400" cap="flat" cmpd="sng" algn="ctr">
          <a:solidFill>
            <a:srgbClr val="F79646">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Change in Police Information</a:t>
          </a:r>
        </a:p>
      </dsp:txBody>
      <dsp:txXfrm>
        <a:off x="1509403" y="823415"/>
        <a:ext cx="1155499" cy="560317"/>
      </dsp:txXfrm>
    </dsp:sp>
    <dsp:sp modelId="{3725A24E-A342-4D15-A57C-7C78F7F849A9}">
      <dsp:nvSpPr>
        <dsp:cNvPr id="0" name=""/>
        <dsp:cNvSpPr/>
      </dsp:nvSpPr>
      <dsp:spPr>
        <a:xfrm>
          <a:off x="1611007"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76E85785-C296-4D39-81A1-1AAB142EE355}">
      <dsp:nvSpPr>
        <dsp:cNvPr id="0" name=""/>
        <dsp:cNvSpPr/>
      </dsp:nvSpPr>
      <dsp:spPr>
        <a:xfrm>
          <a:off x="1730044" y="1549960"/>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to  Club Member and President (CEO/ Appointee) to advise a change in Police Information has been received</a:t>
          </a:r>
        </a:p>
      </dsp:txBody>
      <dsp:txXfrm>
        <a:off x="1747476" y="1567392"/>
        <a:ext cx="917426" cy="560317"/>
      </dsp:txXfrm>
    </dsp:sp>
    <dsp:sp modelId="{98246408-A5B8-4E37-9246-CBC4375C8236}">
      <dsp:nvSpPr>
        <dsp:cNvPr id="0" name=""/>
        <dsp:cNvSpPr/>
      </dsp:nvSpPr>
      <dsp:spPr>
        <a:xfrm>
          <a:off x="1611007"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3327BCEB-00D6-4FF4-BAC0-48EF5718B94A}">
      <dsp:nvSpPr>
        <dsp:cNvPr id="0" name=""/>
        <dsp:cNvSpPr/>
      </dsp:nvSpPr>
      <dsp:spPr>
        <a:xfrm>
          <a:off x="1730044" y="2293938"/>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Place member on "Restricted Activities" (Club President)</a:t>
          </a:r>
        </a:p>
      </dsp:txBody>
      <dsp:txXfrm>
        <a:off x="1747476" y="2311370"/>
        <a:ext cx="917426" cy="560317"/>
      </dsp:txXfrm>
    </dsp:sp>
    <dsp:sp modelId="{79393DA8-6199-4A5A-BDEC-11FDE6F51FDC}">
      <dsp:nvSpPr>
        <dsp:cNvPr id="0" name=""/>
        <dsp:cNvSpPr/>
      </dsp:nvSpPr>
      <dsp:spPr>
        <a:xfrm>
          <a:off x="1611007" y="1401165"/>
          <a:ext cx="119036" cy="1934340"/>
        </a:xfrm>
        <a:custGeom>
          <a:avLst/>
          <a:gdLst/>
          <a:ahLst/>
          <a:cxnLst/>
          <a:rect l="0" t="0" r="0" b="0"/>
          <a:pathLst>
            <a:path>
              <a:moveTo>
                <a:pt x="0" y="0"/>
              </a:moveTo>
              <a:lnTo>
                <a:pt x="0" y="1747822"/>
              </a:lnTo>
              <a:lnTo>
                <a:pt x="107558" y="1747822"/>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2FE6F8A2-4065-4150-9361-AA68AC0E39CC}">
      <dsp:nvSpPr>
        <dsp:cNvPr id="0" name=""/>
        <dsp:cNvSpPr/>
      </dsp:nvSpPr>
      <dsp:spPr>
        <a:xfrm>
          <a:off x="1730044" y="3037915"/>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Return completed Change in Police Information Form to SLSQ (Member)</a:t>
          </a:r>
        </a:p>
      </dsp:txBody>
      <dsp:txXfrm>
        <a:off x="1747476" y="3055347"/>
        <a:ext cx="917426" cy="560317"/>
      </dsp:txXfrm>
    </dsp:sp>
    <dsp:sp modelId="{E9685D7B-97F9-4A4D-A685-1044A1130E33}">
      <dsp:nvSpPr>
        <dsp:cNvPr id="0" name=""/>
        <dsp:cNvSpPr/>
      </dsp:nvSpPr>
      <dsp:spPr>
        <a:xfrm>
          <a:off x="1611007" y="1401165"/>
          <a:ext cx="119036" cy="2678317"/>
        </a:xfrm>
        <a:custGeom>
          <a:avLst/>
          <a:gdLst/>
          <a:ahLst/>
          <a:cxnLst/>
          <a:rect l="0" t="0" r="0" b="0"/>
          <a:pathLst>
            <a:path>
              <a:moveTo>
                <a:pt x="0" y="0"/>
              </a:moveTo>
              <a:lnTo>
                <a:pt x="0" y="2420061"/>
              </a:lnTo>
              <a:lnTo>
                <a:pt x="107558" y="2420061"/>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C3C5418E-A1E0-4B14-BBE4-08F9246689A8}">
      <dsp:nvSpPr>
        <dsp:cNvPr id="0" name=""/>
        <dsp:cNvSpPr/>
      </dsp:nvSpPr>
      <dsp:spPr>
        <a:xfrm>
          <a:off x="1730044" y="3781892"/>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Await advice from Blue Card Services to see if member can still volunteer in regulated employment</a:t>
          </a:r>
        </a:p>
      </dsp:txBody>
      <dsp:txXfrm>
        <a:off x="1747476" y="3799324"/>
        <a:ext cx="917426" cy="560317"/>
      </dsp:txXfrm>
    </dsp:sp>
    <dsp:sp modelId="{862B8C5F-0663-4D2A-BDD2-4F03A1BAD887}">
      <dsp:nvSpPr>
        <dsp:cNvPr id="0" name=""/>
        <dsp:cNvSpPr/>
      </dsp:nvSpPr>
      <dsp:spPr>
        <a:xfrm>
          <a:off x="2979925" y="805983"/>
          <a:ext cx="1190363" cy="595181"/>
        </a:xfrm>
        <a:prstGeom prst="roundRect">
          <a:avLst>
            <a:gd name="adj" fmla="val 10000"/>
          </a:avLst>
        </a:prstGeom>
        <a:solidFill>
          <a:srgbClr val="F79646"/>
        </a:solidFill>
        <a:ln w="25400" cap="flat" cmpd="sng" algn="ctr">
          <a:solidFill>
            <a:srgbClr val="F79646">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Cancellation</a:t>
          </a:r>
        </a:p>
      </dsp:txBody>
      <dsp:txXfrm>
        <a:off x="2997357" y="823415"/>
        <a:ext cx="1155499" cy="560317"/>
      </dsp:txXfrm>
    </dsp:sp>
    <dsp:sp modelId="{A109402A-7E2E-4488-B822-63BE968A47D1}">
      <dsp:nvSpPr>
        <dsp:cNvPr id="0" name=""/>
        <dsp:cNvSpPr/>
      </dsp:nvSpPr>
      <dsp:spPr>
        <a:xfrm>
          <a:off x="3098962"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60019546-5939-471D-8439-410899A9CE42}">
      <dsp:nvSpPr>
        <dsp:cNvPr id="0" name=""/>
        <dsp:cNvSpPr/>
      </dsp:nvSpPr>
      <dsp:spPr>
        <a:xfrm>
          <a:off x="3217998" y="1549960"/>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Place member on "Restricted Activities" (Club President)</a:t>
          </a:r>
        </a:p>
      </dsp:txBody>
      <dsp:txXfrm>
        <a:off x="3235430" y="1567392"/>
        <a:ext cx="917426" cy="560317"/>
      </dsp:txXfrm>
    </dsp:sp>
    <dsp:sp modelId="{BC7954BC-F884-4EBF-9C06-718935E2EEF4}">
      <dsp:nvSpPr>
        <dsp:cNvPr id="0" name=""/>
        <dsp:cNvSpPr/>
      </dsp:nvSpPr>
      <dsp:spPr>
        <a:xfrm>
          <a:off x="3098962"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BB1C0DD0-1868-443A-A418-8B50D3815045}">
      <dsp:nvSpPr>
        <dsp:cNvPr id="0" name=""/>
        <dsp:cNvSpPr/>
      </dsp:nvSpPr>
      <dsp:spPr>
        <a:xfrm>
          <a:off x="3217998" y="2293938"/>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Place person on "Leave/ Restricted " on Surfguard (SLSQ Appointee) </a:t>
          </a:r>
        </a:p>
      </dsp:txBody>
      <dsp:txXfrm>
        <a:off x="3235430" y="2311370"/>
        <a:ext cx="917426" cy="560317"/>
      </dsp:txXfrm>
    </dsp:sp>
    <dsp:sp modelId="{D5471C4B-BB3A-4BF1-B1ED-56781A9D0E94}">
      <dsp:nvSpPr>
        <dsp:cNvPr id="0" name=""/>
        <dsp:cNvSpPr/>
      </dsp:nvSpPr>
      <dsp:spPr>
        <a:xfrm>
          <a:off x="3098962" y="1401165"/>
          <a:ext cx="119036" cy="1934340"/>
        </a:xfrm>
        <a:custGeom>
          <a:avLst/>
          <a:gdLst/>
          <a:ahLst/>
          <a:cxnLst/>
          <a:rect l="0" t="0" r="0" b="0"/>
          <a:pathLst>
            <a:path>
              <a:moveTo>
                <a:pt x="0" y="0"/>
              </a:moveTo>
              <a:lnTo>
                <a:pt x="0" y="1747822"/>
              </a:lnTo>
              <a:lnTo>
                <a:pt x="107558" y="1747822"/>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13BC44FB-26A8-4EAE-91DA-19D9D257C2ED}">
      <dsp:nvSpPr>
        <dsp:cNvPr id="0" name=""/>
        <dsp:cNvSpPr/>
      </dsp:nvSpPr>
      <dsp:spPr>
        <a:xfrm>
          <a:off x="3217998" y="3037915"/>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sent directly to person &amp; Club President seeking formal response  from President regarding the person's involvement in regulated employment (CEO/ Appointee).</a:t>
          </a:r>
        </a:p>
      </dsp:txBody>
      <dsp:txXfrm>
        <a:off x="3235430" y="3055347"/>
        <a:ext cx="917426" cy="560317"/>
      </dsp:txXfrm>
    </dsp:sp>
    <dsp:sp modelId="{11FDF22F-22A0-40D1-97F7-C16F3E1AC001}">
      <dsp:nvSpPr>
        <dsp:cNvPr id="0" name=""/>
        <dsp:cNvSpPr/>
      </dsp:nvSpPr>
      <dsp:spPr>
        <a:xfrm>
          <a:off x="3098962" y="1401165"/>
          <a:ext cx="119036" cy="2797642"/>
        </a:xfrm>
        <a:custGeom>
          <a:avLst/>
          <a:gdLst/>
          <a:ahLst/>
          <a:cxnLst/>
          <a:rect l="0" t="0" r="0" b="0"/>
          <a:pathLst>
            <a:path>
              <a:moveTo>
                <a:pt x="0" y="0"/>
              </a:moveTo>
              <a:lnTo>
                <a:pt x="0" y="2527880"/>
              </a:lnTo>
              <a:lnTo>
                <a:pt x="107558" y="2527880"/>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73EBE104-DA14-494D-B022-59668ED13B0E}">
      <dsp:nvSpPr>
        <dsp:cNvPr id="0" name=""/>
        <dsp:cNvSpPr/>
      </dsp:nvSpPr>
      <dsp:spPr>
        <a:xfrm>
          <a:off x="3217998" y="3781892"/>
          <a:ext cx="952290" cy="83383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If engaged in regulated employment as per section 4.2, person is prohibted from working in Regulated Employment. </a:t>
          </a:r>
        </a:p>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Upon receipt of letter from BCS the person is managed as per the flow of Negative Notice, when necessary.</a:t>
          </a:r>
        </a:p>
      </dsp:txBody>
      <dsp:txXfrm>
        <a:off x="3242420" y="3806314"/>
        <a:ext cx="903446" cy="784987"/>
      </dsp:txXfrm>
    </dsp:sp>
    <dsp:sp modelId="{4B698784-3C61-42C2-BA19-A89AFB5A6B1A}">
      <dsp:nvSpPr>
        <dsp:cNvPr id="0" name=""/>
        <dsp:cNvSpPr/>
      </dsp:nvSpPr>
      <dsp:spPr>
        <a:xfrm>
          <a:off x="3098962" y="1401165"/>
          <a:ext cx="119036" cy="3660944"/>
        </a:xfrm>
        <a:custGeom>
          <a:avLst/>
          <a:gdLst/>
          <a:ahLst/>
          <a:cxnLst/>
          <a:rect l="0" t="0" r="0" b="0"/>
          <a:pathLst>
            <a:path>
              <a:moveTo>
                <a:pt x="0" y="0"/>
              </a:moveTo>
              <a:lnTo>
                <a:pt x="0" y="3307939"/>
              </a:lnTo>
              <a:lnTo>
                <a:pt x="107558" y="3307939"/>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BEA79A9E-E75F-4F38-8BAD-A46AC43399C0}">
      <dsp:nvSpPr>
        <dsp:cNvPr id="0" name=""/>
        <dsp:cNvSpPr/>
      </dsp:nvSpPr>
      <dsp:spPr>
        <a:xfrm>
          <a:off x="3217998" y="4764519"/>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If not engaged in regulated employment as per section 4.2, person is removed from "Restricted Activities", and "Leave/ Restricted" on Surfguard.</a:t>
          </a:r>
        </a:p>
      </dsp:txBody>
      <dsp:txXfrm>
        <a:off x="3235430" y="4781951"/>
        <a:ext cx="917426" cy="560317"/>
      </dsp:txXfrm>
    </dsp:sp>
    <dsp:sp modelId="{3602B950-D5D1-43E4-AF63-DCB0BCA5864F}">
      <dsp:nvSpPr>
        <dsp:cNvPr id="0" name=""/>
        <dsp:cNvSpPr/>
      </dsp:nvSpPr>
      <dsp:spPr>
        <a:xfrm>
          <a:off x="4467880" y="805983"/>
          <a:ext cx="1190363" cy="595181"/>
        </a:xfrm>
        <a:prstGeom prst="roundRect">
          <a:avLst>
            <a:gd name="adj" fmla="val 10000"/>
          </a:avLst>
        </a:prstGeom>
        <a:solidFill>
          <a:srgbClr val="F79646"/>
        </a:solidFill>
        <a:ln w="25400" cap="flat" cmpd="sng" algn="ctr">
          <a:solidFill>
            <a:srgbClr val="F79646">
              <a:shade val="50000"/>
            </a:srgb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Discontinuance</a:t>
          </a:r>
        </a:p>
      </dsp:txBody>
      <dsp:txXfrm>
        <a:off x="4485312" y="823415"/>
        <a:ext cx="1155499" cy="560317"/>
      </dsp:txXfrm>
    </dsp:sp>
    <dsp:sp modelId="{1B753937-7D73-4AEE-9735-FFB8D5159ABC}">
      <dsp:nvSpPr>
        <dsp:cNvPr id="0" name=""/>
        <dsp:cNvSpPr/>
      </dsp:nvSpPr>
      <dsp:spPr>
        <a:xfrm>
          <a:off x="4586916"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F8F62D08-2421-4275-A776-136DC7D298CA}">
      <dsp:nvSpPr>
        <dsp:cNvPr id="0" name=""/>
        <dsp:cNvSpPr/>
      </dsp:nvSpPr>
      <dsp:spPr>
        <a:xfrm>
          <a:off x="4705952" y="1549960"/>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Place member on "Restricted Activities" (Club President)</a:t>
          </a:r>
        </a:p>
      </dsp:txBody>
      <dsp:txXfrm>
        <a:off x="4723384" y="1567392"/>
        <a:ext cx="917426" cy="560317"/>
      </dsp:txXfrm>
    </dsp:sp>
    <dsp:sp modelId="{676952D2-A1AF-483B-BDC0-EE9EBAD374E1}">
      <dsp:nvSpPr>
        <dsp:cNvPr id="0" name=""/>
        <dsp:cNvSpPr/>
      </dsp:nvSpPr>
      <dsp:spPr>
        <a:xfrm>
          <a:off x="4586916"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3F1800EE-94CD-4151-992F-47D2EDF78586}">
      <dsp:nvSpPr>
        <dsp:cNvPr id="0" name=""/>
        <dsp:cNvSpPr/>
      </dsp:nvSpPr>
      <dsp:spPr>
        <a:xfrm>
          <a:off x="4705952" y="2293938"/>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Place person on "Leave/ Restricted " on Surfguard (SLSQ Appointee) </a:t>
          </a:r>
        </a:p>
      </dsp:txBody>
      <dsp:txXfrm>
        <a:off x="4723384" y="2311370"/>
        <a:ext cx="917426" cy="560317"/>
      </dsp:txXfrm>
    </dsp:sp>
    <dsp:sp modelId="{9FA92715-8B4D-4599-A57C-1741721B9418}">
      <dsp:nvSpPr>
        <dsp:cNvPr id="0" name=""/>
        <dsp:cNvSpPr/>
      </dsp:nvSpPr>
      <dsp:spPr>
        <a:xfrm>
          <a:off x="4586916" y="1401165"/>
          <a:ext cx="119036" cy="1934340"/>
        </a:xfrm>
        <a:custGeom>
          <a:avLst/>
          <a:gdLst/>
          <a:ahLst/>
          <a:cxnLst/>
          <a:rect l="0" t="0" r="0" b="0"/>
          <a:pathLst>
            <a:path>
              <a:moveTo>
                <a:pt x="0" y="0"/>
              </a:moveTo>
              <a:lnTo>
                <a:pt x="0" y="1747822"/>
              </a:lnTo>
              <a:lnTo>
                <a:pt x="107558" y="1747822"/>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EA7749BD-BDEA-4DBD-86A8-375A27BAE5B7}">
      <dsp:nvSpPr>
        <dsp:cNvPr id="0" name=""/>
        <dsp:cNvSpPr/>
      </dsp:nvSpPr>
      <dsp:spPr>
        <a:xfrm>
          <a:off x="4705952" y="3037915"/>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sent directly to person &amp; Club President (CEO/ Appointee)</a:t>
          </a:r>
        </a:p>
      </dsp:txBody>
      <dsp:txXfrm>
        <a:off x="4723384" y="3055347"/>
        <a:ext cx="917426" cy="560317"/>
      </dsp:txXfrm>
    </dsp:sp>
    <dsp:sp modelId="{2267B651-0B7B-472D-B6CD-0C6DD24E399F}">
      <dsp:nvSpPr>
        <dsp:cNvPr id="0" name=""/>
        <dsp:cNvSpPr/>
      </dsp:nvSpPr>
      <dsp:spPr>
        <a:xfrm>
          <a:off x="4586916" y="1401165"/>
          <a:ext cx="119036" cy="2657581"/>
        </a:xfrm>
        <a:custGeom>
          <a:avLst/>
          <a:gdLst/>
          <a:ahLst/>
          <a:cxnLst/>
          <a:rect l="0" t="0" r="0" b="0"/>
          <a:pathLst>
            <a:path>
              <a:moveTo>
                <a:pt x="0" y="0"/>
              </a:moveTo>
              <a:lnTo>
                <a:pt x="0" y="2401324"/>
              </a:lnTo>
              <a:lnTo>
                <a:pt x="107558" y="2401324"/>
              </a:lnTo>
            </a:path>
          </a:pathLst>
        </a:custGeom>
        <a:noFill/>
        <a:ln w="9525" cap="flat" cmpd="sng" algn="ctr">
          <a:solidFill>
            <a:srgbClr val="F79646">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B1399E80-98B2-4260-AEA4-DB66F2B77551}">
      <dsp:nvSpPr>
        <dsp:cNvPr id="0" name=""/>
        <dsp:cNvSpPr/>
      </dsp:nvSpPr>
      <dsp:spPr>
        <a:xfrm>
          <a:off x="4705952" y="3761156"/>
          <a:ext cx="952290" cy="595181"/>
        </a:xfrm>
        <a:prstGeom prst="roundRect">
          <a:avLst>
            <a:gd name="adj" fmla="val 10000"/>
          </a:avLst>
        </a:prstGeom>
        <a:solidFill>
          <a:sysClr val="window" lastClr="FFFFFF"/>
        </a:solidFill>
        <a:ln w="25400" cap="flat" cmpd="sng" algn="ctr">
          <a:solidFill>
            <a:srgbClr val="F7964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Person is prohibited from working in Regulated Employment</a:t>
          </a:r>
        </a:p>
      </dsp:txBody>
      <dsp:txXfrm>
        <a:off x="4723384" y="3778588"/>
        <a:ext cx="917426" cy="560317"/>
      </dsp:txXfrm>
    </dsp:sp>
    <dsp:sp modelId="{9E3D67B4-0128-459B-926C-17E5C7A448E1}">
      <dsp:nvSpPr>
        <dsp:cNvPr id="0" name=""/>
        <dsp:cNvSpPr/>
      </dsp:nvSpPr>
      <dsp:spPr>
        <a:xfrm>
          <a:off x="5955834" y="805983"/>
          <a:ext cx="1190363" cy="595181"/>
        </a:xfrm>
        <a:prstGeom prst="roundRect">
          <a:avLst>
            <a:gd name="adj" fmla="val 10000"/>
          </a:avLst>
        </a:prstGeom>
        <a:solidFill>
          <a:srgbClr val="C0504D"/>
        </a:solidFill>
        <a:ln w="25400" cap="flat" cmpd="sng" algn="ctr">
          <a:solidFill>
            <a:srgbClr val="C0504D">
              <a:shade val="50000"/>
            </a:srgb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Withdrawal</a:t>
          </a:r>
        </a:p>
      </dsp:txBody>
      <dsp:txXfrm>
        <a:off x="5973266" y="823415"/>
        <a:ext cx="1155499" cy="560317"/>
      </dsp:txXfrm>
    </dsp:sp>
    <dsp:sp modelId="{7B237DD2-A35A-4817-8575-E7201B3ACAD6}">
      <dsp:nvSpPr>
        <dsp:cNvPr id="0" name=""/>
        <dsp:cNvSpPr/>
      </dsp:nvSpPr>
      <dsp:spPr>
        <a:xfrm>
          <a:off x="6074870"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67B4FBDE-4DE8-4695-9143-ADC6A20B4AEA}">
      <dsp:nvSpPr>
        <dsp:cNvPr id="0" name=""/>
        <dsp:cNvSpPr/>
      </dsp:nvSpPr>
      <dsp:spPr>
        <a:xfrm>
          <a:off x="6193907" y="1549960"/>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Automatic "Suspension" by CEO, on Surfguard</a:t>
          </a:r>
        </a:p>
      </dsp:txBody>
      <dsp:txXfrm>
        <a:off x="6211339" y="1567392"/>
        <a:ext cx="917426" cy="560317"/>
      </dsp:txXfrm>
    </dsp:sp>
    <dsp:sp modelId="{93425866-BE51-4E05-A76A-9DDCD7FB787F}">
      <dsp:nvSpPr>
        <dsp:cNvPr id="0" name=""/>
        <dsp:cNvSpPr/>
      </dsp:nvSpPr>
      <dsp:spPr>
        <a:xfrm>
          <a:off x="6074870"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A4A279D0-881C-4A5A-A9B1-78BAE8119813}">
      <dsp:nvSpPr>
        <dsp:cNvPr id="0" name=""/>
        <dsp:cNvSpPr/>
      </dsp:nvSpPr>
      <dsp:spPr>
        <a:xfrm>
          <a:off x="6193907" y="2293938"/>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sent directly to person &amp; Club President (SLSQ CEO)</a:t>
          </a:r>
        </a:p>
      </dsp:txBody>
      <dsp:txXfrm>
        <a:off x="6211339" y="2311370"/>
        <a:ext cx="917426" cy="560317"/>
      </dsp:txXfrm>
    </dsp:sp>
    <dsp:sp modelId="{5BEFEF10-8D2C-4FB3-975E-48438799F370}">
      <dsp:nvSpPr>
        <dsp:cNvPr id="0" name=""/>
        <dsp:cNvSpPr/>
      </dsp:nvSpPr>
      <dsp:spPr>
        <a:xfrm>
          <a:off x="6074870" y="1401165"/>
          <a:ext cx="119036" cy="1934340"/>
        </a:xfrm>
        <a:custGeom>
          <a:avLst/>
          <a:gdLst/>
          <a:ahLst/>
          <a:cxnLst/>
          <a:rect l="0" t="0" r="0" b="0"/>
          <a:pathLst>
            <a:path>
              <a:moveTo>
                <a:pt x="0" y="0"/>
              </a:moveTo>
              <a:lnTo>
                <a:pt x="0" y="1747822"/>
              </a:lnTo>
              <a:lnTo>
                <a:pt x="107558" y="1747822"/>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8BCF67BA-FFEB-44CD-8EE4-1CFED58197C3}">
      <dsp:nvSpPr>
        <dsp:cNvPr id="0" name=""/>
        <dsp:cNvSpPr/>
      </dsp:nvSpPr>
      <dsp:spPr>
        <a:xfrm>
          <a:off x="6193907" y="3037915"/>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sent directly to person &amp; Club President (SLSQ CEO).  </a:t>
          </a:r>
        </a:p>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SLSA Advised</a:t>
          </a:r>
        </a:p>
      </dsp:txBody>
      <dsp:txXfrm>
        <a:off x="6211339" y="3055347"/>
        <a:ext cx="917426" cy="560317"/>
      </dsp:txXfrm>
    </dsp:sp>
    <dsp:sp modelId="{B91616F3-741B-4FC3-A940-3EB6C92A93F2}">
      <dsp:nvSpPr>
        <dsp:cNvPr id="0" name=""/>
        <dsp:cNvSpPr/>
      </dsp:nvSpPr>
      <dsp:spPr>
        <a:xfrm>
          <a:off x="6074870" y="1401165"/>
          <a:ext cx="119036" cy="2678317"/>
        </a:xfrm>
        <a:custGeom>
          <a:avLst/>
          <a:gdLst/>
          <a:ahLst/>
          <a:cxnLst/>
          <a:rect l="0" t="0" r="0" b="0"/>
          <a:pathLst>
            <a:path>
              <a:moveTo>
                <a:pt x="0" y="0"/>
              </a:moveTo>
              <a:lnTo>
                <a:pt x="0" y="2420061"/>
              </a:lnTo>
              <a:lnTo>
                <a:pt x="107558" y="2420061"/>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CED7F470-E975-418A-A19A-E30AB07F800F}">
      <dsp:nvSpPr>
        <dsp:cNvPr id="0" name=""/>
        <dsp:cNvSpPr/>
      </dsp:nvSpPr>
      <dsp:spPr>
        <a:xfrm>
          <a:off x="6193907" y="3781892"/>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Person is prohibited from working in Regulated Employment</a:t>
          </a:r>
        </a:p>
      </dsp:txBody>
      <dsp:txXfrm>
        <a:off x="6211339" y="3799324"/>
        <a:ext cx="917426" cy="560317"/>
      </dsp:txXfrm>
    </dsp:sp>
    <dsp:sp modelId="{F436ED91-AD70-4123-9AFE-0CDBAE885AD2}">
      <dsp:nvSpPr>
        <dsp:cNvPr id="0" name=""/>
        <dsp:cNvSpPr/>
      </dsp:nvSpPr>
      <dsp:spPr>
        <a:xfrm>
          <a:off x="7443788" y="805983"/>
          <a:ext cx="1190363" cy="595181"/>
        </a:xfrm>
        <a:prstGeom prst="roundRect">
          <a:avLst>
            <a:gd name="adj" fmla="val 10000"/>
          </a:avLst>
        </a:prstGeom>
        <a:solidFill>
          <a:srgbClr val="C0504D"/>
        </a:solidFill>
        <a:ln w="25400" cap="flat" cmpd="sng" algn="ctr">
          <a:solidFill>
            <a:srgbClr val="C0504D">
              <a:shade val="50000"/>
            </a:srgb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Negative Notice (other than disqualifiying offfence)</a:t>
          </a:r>
        </a:p>
      </dsp:txBody>
      <dsp:txXfrm>
        <a:off x="7461220" y="823415"/>
        <a:ext cx="1155499" cy="560317"/>
      </dsp:txXfrm>
    </dsp:sp>
    <dsp:sp modelId="{696CD113-CA66-4E2D-B45F-D043BF8225C9}">
      <dsp:nvSpPr>
        <dsp:cNvPr id="0" name=""/>
        <dsp:cNvSpPr/>
      </dsp:nvSpPr>
      <dsp:spPr>
        <a:xfrm>
          <a:off x="7562825"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D2372ECB-5A3B-4F56-B3A0-F0225B6CEDCE}">
      <dsp:nvSpPr>
        <dsp:cNvPr id="0" name=""/>
        <dsp:cNvSpPr/>
      </dsp:nvSpPr>
      <dsp:spPr>
        <a:xfrm>
          <a:off x="7681861" y="1549960"/>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Automatic "Suspension" by CEO, on Surfguard</a:t>
          </a:r>
        </a:p>
      </dsp:txBody>
      <dsp:txXfrm>
        <a:off x="7699293" y="1567392"/>
        <a:ext cx="917426" cy="560317"/>
      </dsp:txXfrm>
    </dsp:sp>
    <dsp:sp modelId="{6C41A4E5-7BFE-4BE2-B8D4-3209B5D705CF}">
      <dsp:nvSpPr>
        <dsp:cNvPr id="0" name=""/>
        <dsp:cNvSpPr/>
      </dsp:nvSpPr>
      <dsp:spPr>
        <a:xfrm>
          <a:off x="7562825"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0FB10E2D-5D60-45AA-A498-A34477454F55}">
      <dsp:nvSpPr>
        <dsp:cNvPr id="0" name=""/>
        <dsp:cNvSpPr/>
      </dsp:nvSpPr>
      <dsp:spPr>
        <a:xfrm>
          <a:off x="7681861" y="2293938"/>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CEO or appointee to act according to SLSQ Policy MS03</a:t>
          </a:r>
        </a:p>
      </dsp:txBody>
      <dsp:txXfrm>
        <a:off x="7699293" y="2311370"/>
        <a:ext cx="917426" cy="560317"/>
      </dsp:txXfrm>
    </dsp:sp>
    <dsp:sp modelId="{AD9C9D0C-2FAD-4958-B5D0-582E53343CD6}">
      <dsp:nvSpPr>
        <dsp:cNvPr id="0" name=""/>
        <dsp:cNvSpPr/>
      </dsp:nvSpPr>
      <dsp:spPr>
        <a:xfrm>
          <a:off x="7562825" y="1401165"/>
          <a:ext cx="119036" cy="1934340"/>
        </a:xfrm>
        <a:custGeom>
          <a:avLst/>
          <a:gdLst/>
          <a:ahLst/>
          <a:cxnLst/>
          <a:rect l="0" t="0" r="0" b="0"/>
          <a:pathLst>
            <a:path>
              <a:moveTo>
                <a:pt x="0" y="0"/>
              </a:moveTo>
              <a:lnTo>
                <a:pt x="0" y="1747822"/>
              </a:lnTo>
              <a:lnTo>
                <a:pt x="107558" y="1747822"/>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A7B2CE9B-8DBC-4BD7-9309-773E52F79F4E}">
      <dsp:nvSpPr>
        <dsp:cNvPr id="0" name=""/>
        <dsp:cNvSpPr/>
      </dsp:nvSpPr>
      <dsp:spPr>
        <a:xfrm>
          <a:off x="7681861" y="3037915"/>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sent directly to person &amp; Club President (SLSQ CEO).  </a:t>
          </a:r>
        </a:p>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SLSA Advised</a:t>
          </a:r>
        </a:p>
      </dsp:txBody>
      <dsp:txXfrm>
        <a:off x="7699293" y="3055347"/>
        <a:ext cx="917426" cy="560317"/>
      </dsp:txXfrm>
    </dsp:sp>
    <dsp:sp modelId="{BE24EBA0-0346-48CB-890E-0FE92C952545}">
      <dsp:nvSpPr>
        <dsp:cNvPr id="0" name=""/>
        <dsp:cNvSpPr/>
      </dsp:nvSpPr>
      <dsp:spPr>
        <a:xfrm>
          <a:off x="7562825" y="1401165"/>
          <a:ext cx="119036" cy="2678317"/>
        </a:xfrm>
        <a:custGeom>
          <a:avLst/>
          <a:gdLst/>
          <a:ahLst/>
          <a:cxnLst/>
          <a:rect l="0" t="0" r="0" b="0"/>
          <a:pathLst>
            <a:path>
              <a:moveTo>
                <a:pt x="0" y="0"/>
              </a:moveTo>
              <a:lnTo>
                <a:pt x="0" y="2420061"/>
              </a:lnTo>
              <a:lnTo>
                <a:pt x="107558" y="2420061"/>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BC97D12E-DF70-4BF7-A8A0-DAE7F7D3D282}">
      <dsp:nvSpPr>
        <dsp:cNvPr id="0" name=""/>
        <dsp:cNvSpPr/>
      </dsp:nvSpPr>
      <dsp:spPr>
        <a:xfrm>
          <a:off x="7681861" y="3781892"/>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Person is prohibited from working in Regulated Employment</a:t>
          </a:r>
        </a:p>
      </dsp:txBody>
      <dsp:txXfrm>
        <a:off x="7699293" y="3799324"/>
        <a:ext cx="917426" cy="560317"/>
      </dsp:txXfrm>
    </dsp:sp>
    <dsp:sp modelId="{B6DCF8CF-57F1-43C1-835A-B6E1A2495CF5}">
      <dsp:nvSpPr>
        <dsp:cNvPr id="0" name=""/>
        <dsp:cNvSpPr/>
      </dsp:nvSpPr>
      <dsp:spPr>
        <a:xfrm>
          <a:off x="8931743" y="805983"/>
          <a:ext cx="1190363" cy="595181"/>
        </a:xfrm>
        <a:prstGeom prst="roundRect">
          <a:avLst>
            <a:gd name="adj" fmla="val 10000"/>
          </a:avLst>
        </a:prstGeom>
        <a:solidFill>
          <a:srgbClr val="C0504D"/>
        </a:solidFill>
        <a:ln w="25400" cap="flat" cmpd="sng" algn="ctr">
          <a:solidFill>
            <a:srgbClr val="C0504D">
              <a:shade val="50000"/>
            </a:srgb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AU" sz="900" kern="1200">
              <a:solidFill>
                <a:sysClr val="window" lastClr="FFFFFF"/>
              </a:solidFill>
              <a:latin typeface="Calibri"/>
              <a:ea typeface="+mn-ea"/>
              <a:cs typeface="+mn-cs"/>
            </a:rPr>
            <a:t>Negative Notice (Disqualifiying Offence)</a:t>
          </a:r>
        </a:p>
      </dsp:txBody>
      <dsp:txXfrm>
        <a:off x="8949175" y="823415"/>
        <a:ext cx="1155499" cy="560317"/>
      </dsp:txXfrm>
    </dsp:sp>
    <dsp:sp modelId="{4534A4AF-052D-4BB9-A64E-672B8167F0BC}">
      <dsp:nvSpPr>
        <dsp:cNvPr id="0" name=""/>
        <dsp:cNvSpPr/>
      </dsp:nvSpPr>
      <dsp:spPr>
        <a:xfrm>
          <a:off x="9050779" y="1401165"/>
          <a:ext cx="119036" cy="446386"/>
        </a:xfrm>
        <a:custGeom>
          <a:avLst/>
          <a:gdLst/>
          <a:ahLst/>
          <a:cxnLst/>
          <a:rect l="0" t="0" r="0" b="0"/>
          <a:pathLst>
            <a:path>
              <a:moveTo>
                <a:pt x="0" y="0"/>
              </a:moveTo>
              <a:lnTo>
                <a:pt x="0" y="403343"/>
              </a:lnTo>
              <a:lnTo>
                <a:pt x="107558" y="403343"/>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A45E8B0A-BBDF-4F0B-8AB9-A22BD4AE0810}">
      <dsp:nvSpPr>
        <dsp:cNvPr id="0" name=""/>
        <dsp:cNvSpPr/>
      </dsp:nvSpPr>
      <dsp:spPr>
        <a:xfrm>
          <a:off x="9169815" y="1549960"/>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Automatic "Expulsion" by CEO, on Surfguard</a:t>
          </a:r>
        </a:p>
      </dsp:txBody>
      <dsp:txXfrm>
        <a:off x="9187247" y="1567392"/>
        <a:ext cx="917426" cy="560317"/>
      </dsp:txXfrm>
    </dsp:sp>
    <dsp:sp modelId="{AF75C785-58B7-4349-83D6-25B7343F5B0F}">
      <dsp:nvSpPr>
        <dsp:cNvPr id="0" name=""/>
        <dsp:cNvSpPr/>
      </dsp:nvSpPr>
      <dsp:spPr>
        <a:xfrm>
          <a:off x="9050779" y="1401165"/>
          <a:ext cx="119036" cy="1190363"/>
        </a:xfrm>
        <a:custGeom>
          <a:avLst/>
          <a:gdLst/>
          <a:ahLst/>
          <a:cxnLst/>
          <a:rect l="0" t="0" r="0" b="0"/>
          <a:pathLst>
            <a:path>
              <a:moveTo>
                <a:pt x="0" y="0"/>
              </a:moveTo>
              <a:lnTo>
                <a:pt x="0" y="1075582"/>
              </a:lnTo>
              <a:lnTo>
                <a:pt x="107558" y="1075582"/>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30539AFD-EFDC-426B-8258-FD6272922D86}">
      <dsp:nvSpPr>
        <dsp:cNvPr id="0" name=""/>
        <dsp:cNvSpPr/>
      </dsp:nvSpPr>
      <dsp:spPr>
        <a:xfrm>
          <a:off x="9169815" y="2293938"/>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CEO or appointee to act according to SLSQ Policy MS03</a:t>
          </a:r>
        </a:p>
      </dsp:txBody>
      <dsp:txXfrm>
        <a:off x="9187247" y="2311370"/>
        <a:ext cx="917426" cy="560317"/>
      </dsp:txXfrm>
    </dsp:sp>
    <dsp:sp modelId="{3CCD533F-90EF-4D69-803E-AD6B0DDFA678}">
      <dsp:nvSpPr>
        <dsp:cNvPr id="0" name=""/>
        <dsp:cNvSpPr/>
      </dsp:nvSpPr>
      <dsp:spPr>
        <a:xfrm>
          <a:off x="9050779" y="1401165"/>
          <a:ext cx="119036" cy="1934340"/>
        </a:xfrm>
        <a:custGeom>
          <a:avLst/>
          <a:gdLst/>
          <a:ahLst/>
          <a:cxnLst/>
          <a:rect l="0" t="0" r="0" b="0"/>
          <a:pathLst>
            <a:path>
              <a:moveTo>
                <a:pt x="0" y="0"/>
              </a:moveTo>
              <a:lnTo>
                <a:pt x="0" y="1747822"/>
              </a:lnTo>
              <a:lnTo>
                <a:pt x="107558" y="1747822"/>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86883464-9E75-4447-96B7-EC9ABE8CCB18}">
      <dsp:nvSpPr>
        <dsp:cNvPr id="0" name=""/>
        <dsp:cNvSpPr/>
      </dsp:nvSpPr>
      <dsp:spPr>
        <a:xfrm>
          <a:off x="9169815" y="3037915"/>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Letter sent directly to person &amp; Club President (SLSQ CEO).  </a:t>
          </a:r>
        </a:p>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SLSA Advised.</a:t>
          </a:r>
        </a:p>
      </dsp:txBody>
      <dsp:txXfrm>
        <a:off x="9187247" y="3055347"/>
        <a:ext cx="917426" cy="560317"/>
      </dsp:txXfrm>
    </dsp:sp>
    <dsp:sp modelId="{8BF7E92E-804E-42C2-8CF8-F7FF011F62F9}">
      <dsp:nvSpPr>
        <dsp:cNvPr id="0" name=""/>
        <dsp:cNvSpPr/>
      </dsp:nvSpPr>
      <dsp:spPr>
        <a:xfrm>
          <a:off x="9050779" y="1401165"/>
          <a:ext cx="119036" cy="2678317"/>
        </a:xfrm>
        <a:custGeom>
          <a:avLst/>
          <a:gdLst/>
          <a:ahLst/>
          <a:cxnLst/>
          <a:rect l="0" t="0" r="0" b="0"/>
          <a:pathLst>
            <a:path>
              <a:moveTo>
                <a:pt x="0" y="0"/>
              </a:moveTo>
              <a:lnTo>
                <a:pt x="0" y="2420061"/>
              </a:lnTo>
              <a:lnTo>
                <a:pt x="107558" y="2420061"/>
              </a:lnTo>
            </a:path>
          </a:pathLst>
        </a:custGeom>
        <a:noFill/>
        <a:ln w="9525" cap="flat" cmpd="sng" algn="ctr">
          <a:solidFill>
            <a:srgbClr val="C0504D">
              <a:shade val="95000"/>
              <a:satMod val="105000"/>
            </a:srgbClr>
          </a:solidFill>
          <a:prstDash val="solid"/>
        </a:ln>
        <a:effectLst/>
      </dsp:spPr>
      <dsp:style>
        <a:lnRef idx="1">
          <a:schemeClr val="accent2"/>
        </a:lnRef>
        <a:fillRef idx="0">
          <a:schemeClr val="accent2"/>
        </a:fillRef>
        <a:effectRef idx="0">
          <a:schemeClr val="accent2"/>
        </a:effectRef>
        <a:fontRef idx="minor">
          <a:schemeClr val="tx1"/>
        </a:fontRef>
      </dsp:style>
    </dsp:sp>
    <dsp:sp modelId="{C1D38DE3-0D6B-40EE-BBB2-2D87AEAA1E12}">
      <dsp:nvSpPr>
        <dsp:cNvPr id="0" name=""/>
        <dsp:cNvSpPr/>
      </dsp:nvSpPr>
      <dsp:spPr>
        <a:xfrm>
          <a:off x="9169815" y="3781892"/>
          <a:ext cx="952290" cy="595181"/>
        </a:xfrm>
        <a:prstGeom prst="roundRect">
          <a:avLst>
            <a:gd name="adj" fmla="val 10000"/>
          </a:avLst>
        </a:prstGeom>
        <a:solidFill>
          <a:sysClr val="window" lastClr="FFFFFF"/>
        </a:solidFill>
        <a:ln w="25400" cap="flat" cmpd="sng" algn="ctr">
          <a:solidFill>
            <a:srgbClr val="C0504D"/>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6350" rIns="9525" bIns="6350" numCol="1" spcCol="1270" anchor="ctr" anchorCtr="0">
          <a:noAutofit/>
        </a:bodyPr>
        <a:lstStyle/>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Person is prohibited from working in Regulated Employment.</a:t>
          </a:r>
        </a:p>
        <a:p>
          <a:pPr marL="0" lvl="0" indent="0" algn="ctr" defTabSz="222250">
            <a:lnSpc>
              <a:spcPct val="90000"/>
            </a:lnSpc>
            <a:spcBef>
              <a:spcPct val="0"/>
            </a:spcBef>
            <a:spcAft>
              <a:spcPct val="35000"/>
            </a:spcAft>
            <a:buNone/>
          </a:pPr>
          <a:r>
            <a:rPr lang="en-AU" sz="500" kern="1200">
              <a:solidFill>
                <a:sysClr val="windowText" lastClr="000000">
                  <a:hueOff val="0"/>
                  <a:satOff val="0"/>
                  <a:lumOff val="0"/>
                  <a:alphaOff val="0"/>
                </a:sysClr>
              </a:solidFill>
              <a:latin typeface="Calibri"/>
              <a:ea typeface="+mn-ea"/>
              <a:cs typeface="+mn-cs"/>
            </a:rPr>
            <a:t>If convicted, Life Membership is automatically revoked.</a:t>
          </a:r>
        </a:p>
      </dsp:txBody>
      <dsp:txXfrm>
        <a:off x="9187247" y="3799324"/>
        <a:ext cx="917426" cy="560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24/08/2017</a:t>
            </a:fld>
            <a:endParaRPr lang="en-AU" sz="1000" dirty="0">
              <a:cs typeface="Arial"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18513" y="9428583"/>
            <a:ext cx="1077590" cy="496332"/>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5530" y="82722"/>
            <a:ext cx="4973845" cy="41361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51281" y="70314"/>
            <a:ext cx="1404853" cy="41361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24/08/2017</a:t>
            </a:fld>
            <a:endParaRPr lang="en-AU" dirty="0"/>
          </a:p>
        </p:txBody>
      </p:sp>
      <p:sp>
        <p:nvSpPr>
          <p:cNvPr id="4" name="Slide Image Placeholder 3"/>
          <p:cNvSpPr>
            <a:spLocks noGrp="1" noRot="1" noChangeAspect="1"/>
          </p:cNvSpPr>
          <p:nvPr>
            <p:ph type="sldImg" idx="2"/>
          </p:nvPr>
        </p:nvSpPr>
        <p:spPr>
          <a:xfrm>
            <a:off x="223838" y="588963"/>
            <a:ext cx="6342062" cy="4484687"/>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351" y="5403032"/>
            <a:ext cx="5457460" cy="3779108"/>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5529" y="9428583"/>
            <a:ext cx="4758373" cy="390813"/>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04459" y="9428583"/>
            <a:ext cx="980313" cy="390813"/>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043056" rtl="0" eaLnBrk="1" latinLnBrk="0" hangingPunct="1">
      <a:defRPr lang="en-US" sz="1400" b="1" kern="1200" dirty="0" smtClean="0">
        <a:solidFill>
          <a:schemeClr val="tx1"/>
        </a:solidFill>
        <a:latin typeface="+mn-lt"/>
        <a:ea typeface="+mn-ea"/>
        <a:cs typeface="Arial" pitchFamily="34" charset="0"/>
      </a:defRPr>
    </a:lvl1pPr>
    <a:lvl2pPr marL="521528" algn="l" defTabSz="1043056" rtl="0" eaLnBrk="1" latinLnBrk="0" hangingPunct="1">
      <a:defRPr lang="en-US" sz="1400" kern="1200" dirty="0" smtClean="0">
        <a:solidFill>
          <a:schemeClr val="tx1"/>
        </a:solidFill>
        <a:latin typeface="Arial" pitchFamily="34" charset="0"/>
        <a:ea typeface="+mn-ea"/>
        <a:cs typeface="Arial" pitchFamily="34" charset="0"/>
      </a:defRPr>
    </a:lvl2pPr>
    <a:lvl3pPr marL="1043056" algn="l" defTabSz="1043056" rtl="0" eaLnBrk="1" latinLnBrk="0" hangingPunct="1">
      <a:defRPr lang="en-US" sz="1400" kern="1200" dirty="0" smtClean="0">
        <a:solidFill>
          <a:schemeClr val="tx1"/>
        </a:solidFill>
        <a:latin typeface="Arial" pitchFamily="34" charset="0"/>
        <a:ea typeface="+mn-ea"/>
        <a:cs typeface="Arial" pitchFamily="34" charset="0"/>
      </a:defRPr>
    </a:lvl3pPr>
    <a:lvl4pPr marL="1564584" algn="l" defTabSz="1043056" rtl="0" eaLnBrk="1" latinLnBrk="0" hangingPunct="1">
      <a:defRPr lang="en-US" sz="1400" kern="1200" dirty="0" smtClean="0">
        <a:solidFill>
          <a:schemeClr val="tx1"/>
        </a:solidFill>
        <a:latin typeface="Arial" pitchFamily="34" charset="0"/>
        <a:ea typeface="+mn-ea"/>
        <a:cs typeface="Arial" pitchFamily="34" charset="0"/>
      </a:defRPr>
    </a:lvl4pPr>
    <a:lvl5pPr marL="2086112" algn="l" defTabSz="1043056" rtl="0" eaLnBrk="1" latinLnBrk="0" hangingPunct="1">
      <a:defRPr lang="en-AU" sz="1400" kern="1200" baseline="0" dirty="0">
        <a:solidFill>
          <a:schemeClr val="tx1"/>
        </a:solidFill>
        <a:latin typeface="Arial" pitchFamily="34" charset="0"/>
        <a:ea typeface="+mn-ea"/>
        <a:cs typeface="Arial" pitchFamily="34"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sls.com.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241237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b="0" dirty="0"/>
              <a:t>As a support strategy for Junior Activities &amp; Youth Activities, SLSQ has provided the following directions which must be widely distributed to relevant personnel &amp; be used by Clubs to assist with their operational procedures surrounding child &amp; youth protection.</a:t>
            </a:r>
          </a:p>
          <a:p>
            <a:endParaRPr lang="en-AU" b="0" dirty="0"/>
          </a:p>
          <a:p>
            <a:r>
              <a:rPr lang="en-AU" b="0" dirty="0"/>
              <a:t>Surf Life Saving Clubs must always consider their own particular circumstances, identify and assess risks and implement appropriate risk management strategies. The following are strategies only and are not legal advice. Please review these directions to ensure that they match club protocol and promote this information in club handbooks, inductions, on websites or in other communication formats as required to make sure that all are aware of the club procedures.</a:t>
            </a:r>
          </a:p>
          <a:p>
            <a:endParaRPr lang="en-AU" b="0" dirty="0"/>
          </a:p>
          <a:p>
            <a:r>
              <a:rPr lang="en-AU" b="0" dirty="0"/>
              <a:t>All members must:</a:t>
            </a:r>
          </a:p>
          <a:p>
            <a:pPr lvl="1"/>
            <a:r>
              <a:rPr lang="en-AU" b="0" dirty="0"/>
              <a:t>•	Remember that the welfare of the child or children is always of paramount importance.</a:t>
            </a:r>
          </a:p>
          <a:p>
            <a:pPr lvl="1"/>
            <a:r>
              <a:rPr lang="en-AU" b="0" dirty="0"/>
              <a:t>•	Know the policies, complaint processes and guidelines under 6.05 SLSA Member Protection Policy and how they apply to you.</a:t>
            </a:r>
          </a:p>
          <a:p>
            <a:pPr lvl="1"/>
            <a:r>
              <a:rPr lang="en-AU" b="0" dirty="0"/>
              <a:t>•	Understand and commit to SLSQ Codes of Conduct.</a:t>
            </a:r>
          </a:p>
          <a:p>
            <a:pPr lvl="1"/>
            <a:r>
              <a:rPr lang="en-AU" b="0" dirty="0"/>
              <a:t>•	Understand how the child protection legislation in Queensland affects you.</a:t>
            </a:r>
          </a:p>
          <a:p>
            <a:endParaRPr lang="en-AU" b="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170904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Clubs must</a:t>
            </a:r>
            <a:r>
              <a:rPr lang="en-AU" b="0" baseline="0" dirty="0"/>
              <a:t> have a process for dealing with various types of complaints/ grievances or general issues.</a:t>
            </a:r>
          </a:p>
          <a:p>
            <a:r>
              <a:rPr lang="en-AU" b="0" baseline="0" dirty="0"/>
              <a:t>We have created a template within the strategy - </a:t>
            </a:r>
            <a:r>
              <a:rPr lang="en-AU" b="0" i="1" dirty="0"/>
              <a:t>Flow chart for Reporting Youth Protection Complaints </a:t>
            </a:r>
            <a:r>
              <a:rPr lang="en-AU" b="0" dirty="0"/>
              <a:t>that clubs can use/ modify for</a:t>
            </a:r>
            <a:r>
              <a:rPr lang="en-AU" b="0" baseline="0" dirty="0"/>
              <a:t> their particular process.</a:t>
            </a:r>
          </a:p>
          <a:p>
            <a:endParaRPr lang="en-AU" b="0" baseline="0" dirty="0"/>
          </a:p>
          <a:p>
            <a:r>
              <a:rPr lang="en-AU" b="0" baseline="0" dirty="0"/>
              <a:t>SLSA are also developing an online complaints form – coming soon.</a:t>
            </a:r>
            <a:endParaRPr lang="en-AU" b="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145340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588963"/>
            <a:ext cx="6342062" cy="4484687"/>
          </a:xfrm>
        </p:spPr>
      </p:sp>
      <p:sp>
        <p:nvSpPr>
          <p:cNvPr id="3" name="Notes Placeholder 2"/>
          <p:cNvSpPr>
            <a:spLocks noGrp="1"/>
          </p:cNvSpPr>
          <p:nvPr>
            <p:ph type="body" idx="1"/>
          </p:nvPr>
        </p:nvSpPr>
        <p:spPr/>
        <p:txBody>
          <a:bodyPr/>
          <a:lstStyle/>
          <a:p>
            <a:pPr marL="0" marR="0" lvl="3" indent="0" algn="l" defTabSz="1043056" rtl="0" eaLnBrk="1" fontAlgn="auto" latinLnBrk="0" hangingPunct="1">
              <a:lnSpc>
                <a:spcPct val="100000"/>
              </a:lnSpc>
              <a:spcBef>
                <a:spcPts val="0"/>
              </a:spcBef>
              <a:spcAft>
                <a:spcPts val="0"/>
              </a:spcAft>
              <a:buClrTx/>
              <a:buSzTx/>
              <a:buFontTx/>
              <a:buNone/>
              <a:tabLst/>
              <a:defRPr/>
            </a:pPr>
            <a:r>
              <a:rPr lang="en-AU" dirty="0"/>
              <a:t>This flow char</a:t>
            </a:r>
            <a:r>
              <a:rPr lang="en-AU" baseline="0" dirty="0"/>
              <a:t>t explains  - </a:t>
            </a:r>
            <a:r>
              <a:rPr lang="en-AU" i="1" dirty="0"/>
              <a:t>How to deal with receiving Youth Protection Complaint</a:t>
            </a:r>
            <a:r>
              <a:rPr lang="en-AU" dirty="0"/>
              <a:t>.</a:t>
            </a:r>
          </a:p>
          <a:p>
            <a:r>
              <a:rPr lang="en-AU" b="0" dirty="0"/>
              <a:t>SLSQ - MS04 - Receiving and Reporting Disclosures or Suspicions of Harm Policy - </a:t>
            </a:r>
            <a:r>
              <a:rPr lang="en-AU" sz="1400" b="0" i="0" u="none" strike="noStrike" kern="1200" baseline="0" dirty="0">
                <a:solidFill>
                  <a:schemeClr val="tx1"/>
                </a:solidFill>
                <a:latin typeface="+mn-lt"/>
                <a:ea typeface="+mn-ea"/>
                <a:cs typeface="Arial" pitchFamily="34" charset="0"/>
              </a:rPr>
              <a:t>aims to assist members/ staff when confronted with disclosures or suspicions of harm, to children and young people. It will enable staff/ members to respond professionally, and as quickly as possible, and in the best interests of the child or young person, under the age of 18, who is the subject of alleged harm. SLSQ recognises that children and young people are vulnerable members of the community and that extra measures must be taken to protect and support them. </a:t>
            </a:r>
          </a:p>
          <a:p>
            <a:endParaRPr lang="en-AU" sz="1400" b="0" i="0" u="none" strike="noStrike" kern="1200" baseline="0" dirty="0">
              <a:solidFill>
                <a:schemeClr val="tx1"/>
              </a:solidFill>
              <a:latin typeface="+mn-lt"/>
              <a:ea typeface="+mn-ea"/>
              <a:cs typeface="Arial" pitchFamily="34" charset="0"/>
            </a:endParaRPr>
          </a:p>
          <a:p>
            <a:r>
              <a:rPr lang="en-AU" sz="1400" b="0" i="0" u="none" strike="noStrike" kern="1200" baseline="0" dirty="0">
                <a:solidFill>
                  <a:schemeClr val="tx1"/>
                </a:solidFill>
                <a:latin typeface="+mn-lt"/>
                <a:ea typeface="+mn-ea"/>
                <a:cs typeface="Arial" pitchFamily="34" charset="0"/>
              </a:rPr>
              <a:t>Please refer to this policy for further information on definitions and recommendations.</a:t>
            </a:r>
            <a:endParaRPr lang="en-AU" dirty="0"/>
          </a:p>
        </p:txBody>
      </p:sp>
      <p:sp>
        <p:nvSpPr>
          <p:cNvPr id="4" name="Slide Number Placeholder 3"/>
          <p:cNvSpPr>
            <a:spLocks noGrp="1"/>
          </p:cNvSpPr>
          <p:nvPr>
            <p:ph type="sldNum" sz="quarter" idx="10"/>
          </p:nvPr>
        </p:nvSpPr>
        <p:spPr/>
        <p:txBody>
          <a:bodyPr/>
          <a:lstStyle/>
          <a:p>
            <a:fld id="{8702C193-5B14-491E-8AB3-65DFC58547EE}" type="slidenum">
              <a:rPr lang="en-AU" smtClean="0"/>
              <a:pPr/>
              <a:t>12</a:t>
            </a:fld>
            <a:endParaRPr lang="en-AU"/>
          </a:p>
        </p:txBody>
      </p:sp>
    </p:spTree>
    <p:extLst>
      <p:ext uri="{BB962C8B-B14F-4D97-AF65-F5344CB8AC3E}">
        <p14:creationId xmlns:p14="http://schemas.microsoft.com/office/powerpoint/2010/main" val="1271659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AU" b="0" dirty="0"/>
              <a:t>Refer</a:t>
            </a:r>
            <a:r>
              <a:rPr lang="en-AU" b="0" baseline="0" dirty="0"/>
              <a:t> to the </a:t>
            </a:r>
            <a:r>
              <a:rPr lang="en-AU" b="0" dirty="0"/>
              <a:t>SLSQ</a:t>
            </a:r>
            <a:r>
              <a:rPr lang="en-AU" b="0" baseline="0" dirty="0"/>
              <a:t> Blue Card Screening Policy – Appendix A</a:t>
            </a:r>
          </a:p>
          <a:p>
            <a:pPr marL="0" marR="0" indent="0" algn="l" defTabSz="1043056" rtl="0" eaLnBrk="1" fontAlgn="auto" latinLnBrk="0" hangingPunct="1">
              <a:lnSpc>
                <a:spcPct val="100000"/>
              </a:lnSpc>
              <a:spcBef>
                <a:spcPts val="0"/>
              </a:spcBef>
              <a:spcAft>
                <a:spcPts val="0"/>
              </a:spcAft>
              <a:buClrTx/>
              <a:buSzTx/>
              <a:buFontTx/>
              <a:buNone/>
              <a:tabLst/>
              <a:defRPr/>
            </a:pPr>
            <a:endParaRPr lang="en-AU" b="0" baseline="0" dirty="0"/>
          </a:p>
          <a:p>
            <a:pPr marL="0" marR="0" indent="0" algn="l" defTabSz="1043056" rtl="0" eaLnBrk="1" fontAlgn="auto" latinLnBrk="0" hangingPunct="1">
              <a:lnSpc>
                <a:spcPct val="100000"/>
              </a:lnSpc>
              <a:spcBef>
                <a:spcPts val="0"/>
              </a:spcBef>
              <a:spcAft>
                <a:spcPts val="0"/>
              </a:spcAft>
              <a:buClrTx/>
              <a:buSzTx/>
              <a:buFontTx/>
              <a:buNone/>
              <a:tabLst/>
              <a:defRPr/>
            </a:pPr>
            <a:r>
              <a:rPr lang="en-AU" b="0" baseline="0" dirty="0"/>
              <a:t>The recent update of the policy outlines the outcomes s</a:t>
            </a:r>
            <a:r>
              <a:rPr lang="en-AU" b="0" dirty="0"/>
              <a:t>hould a person’s Blue Card expire, be withdrawn, discontinued, suspended or cancelled.  There may be ramifications regarding continuing employment / volunteering with a surf life saving activity/ organisation,  such as being placed on leave restricted duties, suspension, or immediate expulsion of membership. </a:t>
            </a:r>
          </a:p>
          <a:p>
            <a:endParaRPr lang="en-AU" b="0" dirty="0"/>
          </a:p>
          <a:p>
            <a:r>
              <a:rPr lang="en-AU" b="0" dirty="0"/>
              <a:t>SLSQ and its affiliated or recognised entities must take steps to ensure that the person is no longer engaged in regulated employment by following procedures outlined in Appendix A – Blue Card Policy Procedures. </a:t>
            </a:r>
          </a:p>
        </p:txBody>
      </p:sp>
      <p:sp>
        <p:nvSpPr>
          <p:cNvPr id="4" name="Slide Number Placeholder 3"/>
          <p:cNvSpPr>
            <a:spLocks noGrp="1"/>
          </p:cNvSpPr>
          <p:nvPr>
            <p:ph type="sldNum" sz="quarter" idx="10"/>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126075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Club to add contact information for the specific position holders who are responsible for elements of the strategy:</a:t>
            </a:r>
          </a:p>
          <a:p>
            <a:pPr marL="285750" indent="-285750">
              <a:buFont typeface="Arial" panose="020B0604020202020204" pitchFamily="34" charset="0"/>
              <a:buChar char="•"/>
            </a:pPr>
            <a:r>
              <a:rPr lang="en-AU" b="0" dirty="0"/>
              <a:t>Grievance officer</a:t>
            </a:r>
          </a:p>
          <a:p>
            <a:pPr marL="285750" indent="-285750">
              <a:buFont typeface="Arial" panose="020B0604020202020204" pitchFamily="34" charset="0"/>
              <a:buChar char="•"/>
            </a:pPr>
            <a:r>
              <a:rPr lang="en-AU" b="0" dirty="0"/>
              <a:t>Club Captain</a:t>
            </a:r>
          </a:p>
          <a:p>
            <a:pPr marL="285750" indent="-285750">
              <a:buFont typeface="Arial" panose="020B0604020202020204" pitchFamily="34" charset="0"/>
              <a:buChar char="•"/>
            </a:pPr>
            <a:r>
              <a:rPr lang="en-AU" b="0" dirty="0"/>
              <a:t>President</a:t>
            </a:r>
          </a:p>
          <a:p>
            <a:pPr marL="285750" indent="-285750">
              <a:buFont typeface="Arial" panose="020B0604020202020204" pitchFamily="34" charset="0"/>
              <a:buChar char="•"/>
            </a:pPr>
            <a:r>
              <a:rPr lang="en-AU" b="0" dirty="0"/>
              <a:t>JAC</a:t>
            </a:r>
          </a:p>
          <a:p>
            <a:pPr marL="285750" indent="-285750">
              <a:buFont typeface="Arial" panose="020B0604020202020204" pitchFamily="34" charset="0"/>
              <a:buChar char="•"/>
            </a:pPr>
            <a:r>
              <a:rPr lang="en-AU" b="0" dirty="0"/>
              <a:t>YMDO etc.</a:t>
            </a:r>
          </a:p>
          <a:p>
            <a:endParaRPr lang="en-AU" b="0" dirty="0"/>
          </a:p>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279908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Arial" charset="0"/>
              <a:buChar char="•"/>
            </a:pPr>
            <a:r>
              <a:rPr lang="en-AU" b="0" dirty="0"/>
              <a:t>http://napcan.org.au/about/  </a:t>
            </a:r>
          </a:p>
          <a:p>
            <a:pPr marL="285750" indent="-285750">
              <a:buFont typeface="Arial" charset="0"/>
              <a:buChar char="•"/>
            </a:pPr>
            <a:endParaRPr lang="en-AU" b="0" dirty="0"/>
          </a:p>
          <a:p>
            <a:pPr marL="285750" indent="-285750">
              <a:buFont typeface="Arial" charset="0"/>
              <a:buChar char="•"/>
            </a:pPr>
            <a:r>
              <a:rPr lang="en-AU" b="0" dirty="0"/>
              <a:t>The Royal Commission into Institutional Responses to Child Sexual Abuse is investigating how institutions like schools, churches, sports clubs and government organisations have responded to allegations and instances of child sexual abuse.</a:t>
            </a:r>
            <a:br>
              <a:rPr lang="en-AU" b="0" dirty="0"/>
            </a:br>
            <a:br>
              <a:rPr lang="en-AU" b="0" dirty="0"/>
            </a:br>
            <a:r>
              <a:rPr lang="en-AU" b="0" dirty="0"/>
              <a:t>The Royal Commission is about uncovering where systems have failed to protect children to make recommendation on how to improve laws, policies and practices. It can look at any private, public or non-government organisation that is, or was in the past, involved with children.</a:t>
            </a:r>
            <a:br>
              <a:rPr lang="en-AU" b="0" dirty="0"/>
            </a:br>
            <a:br>
              <a:rPr lang="en-AU" b="0" dirty="0"/>
            </a:br>
            <a:r>
              <a:rPr lang="en-AU" b="0" dirty="0"/>
              <a:t>On 15 December 2017 the Royal Commission will present a Final Report covering its investigations to the Governor-General. The Final Report will make recommendations that aim to support and inform Australian governments, institutions and the general public in preventing and responding to child sexual abuse in institutional contexts.</a:t>
            </a:r>
          </a:p>
        </p:txBody>
      </p:sp>
      <p:sp>
        <p:nvSpPr>
          <p:cNvPr id="4" name="Slide Number Placeholder 3"/>
          <p:cNvSpPr>
            <a:spLocks noGrp="1"/>
          </p:cNvSpPr>
          <p:nvPr>
            <p:ph type="sldNum" sz="quarter" idx="10"/>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49503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AU" sz="500" b="0" dirty="0"/>
              <a:t>Safe environments don’t just happen they require ongoing planning, commitment, and maintenance. SLSQ is committed to providing and promoting safe environments for children and youth. </a:t>
            </a:r>
          </a:p>
          <a:p>
            <a:endParaRPr lang="en-AU" sz="500" b="0" dirty="0"/>
          </a:p>
          <a:p>
            <a:r>
              <a:rPr lang="en-AU" sz="500" b="0" dirty="0"/>
              <a:t>We believe that SLS must show a definite emphasis on this strategy by promoting and supporting its implementation at all levels.</a:t>
            </a:r>
          </a:p>
          <a:p>
            <a:endParaRPr lang="en-AU" sz="500" b="0" dirty="0"/>
          </a:p>
          <a:p>
            <a:r>
              <a:rPr lang="en-AU" sz="500" b="0" dirty="0"/>
              <a:t>Secondly, the Working with Children (Risk Management and Screening) Act 2000 (the Act) and the Working with Children (Risk Management and Screening) Regulation 2001 states that: as a regulated organisation we must have a risk management strategy in place. </a:t>
            </a:r>
          </a:p>
          <a:p>
            <a:endParaRPr lang="en-AU" sz="500" b="0" dirty="0"/>
          </a:p>
          <a:p>
            <a:r>
              <a:rPr lang="en-AU" sz="500" b="0" dirty="0"/>
              <a:t>On 1 July 2014, Blue Card Services transitioned from the Children’s Commission to the Public Safety Business Agency (PSBA), hence the Act and Regulation have changed.</a:t>
            </a:r>
          </a:p>
          <a:p>
            <a:endParaRPr lang="en-AU" sz="500" b="0" dirty="0"/>
          </a:p>
          <a:p>
            <a:r>
              <a:rPr lang="en-AU" sz="500" b="0" dirty="0"/>
              <a:t>Thirdly, each Club/ Branch committee member is bound by their legal responsibilities to ensure all of the above.</a:t>
            </a:r>
          </a:p>
          <a:p>
            <a:endParaRPr lang="en-AU" sz="500" b="0" dirty="0"/>
          </a:p>
          <a:p>
            <a:r>
              <a:rPr lang="en-AU" sz="500" b="0" dirty="0"/>
              <a:t>Lastly, we are not immune to predators</a:t>
            </a:r>
            <a:r>
              <a:rPr lang="en-AU" sz="500" b="0" baseline="0" dirty="0"/>
              <a:t>.</a:t>
            </a:r>
            <a:endParaRPr lang="en-AU" sz="70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419292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AU" sz="800" b="0" dirty="0">
                <a:latin typeface="+mn-lt"/>
              </a:rPr>
              <a:t>The </a:t>
            </a:r>
            <a:r>
              <a:rPr lang="en-AU" sz="800" b="0" i="1" dirty="0"/>
              <a:t>Working with Children (Risk Management and Screening) Act 2000 </a:t>
            </a:r>
            <a:r>
              <a:rPr lang="en-AU" sz="800" b="0" dirty="0">
                <a:latin typeface="+mn-lt"/>
              </a:rPr>
              <a:t>and the </a:t>
            </a:r>
            <a:r>
              <a:rPr lang="en-AU" sz="800" b="0" i="1" dirty="0"/>
              <a:t>Working with Children (Risk Management and Screening) Regulations 2011 </a:t>
            </a:r>
            <a:r>
              <a:rPr lang="en-AU" sz="800" b="0" dirty="0">
                <a:latin typeface="+mn-lt"/>
              </a:rPr>
              <a:t>require regulated organisation’s and businesses to develop and implement a child and youth risk management strategy which aims to keep children and young people safe.</a:t>
            </a:r>
          </a:p>
          <a:p>
            <a:pPr marL="0" marR="0" indent="0" algn="l" defTabSz="1043056" rtl="0" eaLnBrk="1" fontAlgn="auto" latinLnBrk="0" hangingPunct="1">
              <a:lnSpc>
                <a:spcPct val="100000"/>
              </a:lnSpc>
              <a:spcBef>
                <a:spcPts val="0"/>
              </a:spcBef>
              <a:spcAft>
                <a:spcPts val="0"/>
              </a:spcAft>
              <a:buClrTx/>
              <a:buSzTx/>
              <a:buFontTx/>
              <a:buNone/>
              <a:tabLst/>
              <a:defRPr/>
            </a:pPr>
            <a:endParaRPr lang="en-AU" sz="70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419292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b="0" dirty="0"/>
              <a:t>https://www.bluecard.qld.gov.au/</a:t>
            </a:r>
          </a:p>
          <a:p>
            <a:endParaRPr lang="en-AU" b="0" dirty="0"/>
          </a:p>
          <a:p>
            <a:r>
              <a:rPr lang="en-AU" b="0" dirty="0"/>
              <a:t>SLS</a:t>
            </a:r>
            <a:r>
              <a:rPr lang="en-AU" b="0" baseline="0" dirty="0"/>
              <a:t>Q provides modifiable templates as part of its Child and Youth Risk Management Strategy (CYRMS) to meet the legislated requirements so that there is a consistent approach in all clubs and branches to the protection of children and youth. The strategy allows individual organisations to adopt changes based on their circumstances, operating environment and governance structures.</a:t>
            </a:r>
            <a:endParaRPr lang="en-AU" b="0" dirty="0"/>
          </a:p>
          <a:p>
            <a:endParaRPr lang="en-AU" b="0" dirty="0"/>
          </a:p>
          <a:p>
            <a:r>
              <a:rPr lang="en-AU" b="0" dirty="0"/>
              <a:t>The strategy</a:t>
            </a:r>
            <a:r>
              <a:rPr lang="en-AU" b="0" baseline="0" dirty="0"/>
              <a:t> is the overarching tool to prepare clubs and branches to manage risks that have the potential to occur. An annual review of this strategy must be conducted. </a:t>
            </a:r>
          </a:p>
          <a:p>
            <a:endParaRPr lang="en-AU" b="0" baseline="0" dirty="0"/>
          </a:p>
          <a:p>
            <a:pPr marL="0" marR="0" indent="0" algn="l" defTabSz="1043056" rtl="0" eaLnBrk="1" fontAlgn="auto" latinLnBrk="0" hangingPunct="1">
              <a:lnSpc>
                <a:spcPct val="100000"/>
              </a:lnSpc>
              <a:spcBef>
                <a:spcPts val="0"/>
              </a:spcBef>
              <a:spcAft>
                <a:spcPts val="0"/>
              </a:spcAft>
              <a:buClrTx/>
              <a:buSzTx/>
              <a:buFontTx/>
              <a:buNone/>
              <a:tabLst/>
              <a:defRPr/>
            </a:pPr>
            <a:r>
              <a:rPr lang="en-AU" b="0" baseline="0" dirty="0"/>
              <a:t>The blue card system then fits within the strategy by </a:t>
            </a:r>
            <a:r>
              <a:rPr lang="en-AU" b="0" dirty="0"/>
              <a:t>risk managing</a:t>
            </a:r>
            <a:r>
              <a:rPr lang="en-AU" b="0" baseline="0" dirty="0"/>
              <a:t> t</a:t>
            </a:r>
            <a:r>
              <a:rPr lang="en-AU" b="0" dirty="0"/>
              <a:t>he initial assessment, which determines a person’s eligibility to work with children, based on known police or disciplinary information (the</a:t>
            </a:r>
            <a:r>
              <a:rPr lang="en-AU" b="0" baseline="0" dirty="0"/>
              <a:t> p</a:t>
            </a:r>
            <a:r>
              <a:rPr lang="en-AU" b="0" dirty="0"/>
              <a:t>ast). </a:t>
            </a:r>
          </a:p>
          <a:p>
            <a:pPr marL="0" marR="0" indent="0" algn="l" defTabSz="1043056" rtl="0" eaLnBrk="1" fontAlgn="auto" latinLnBrk="0" hangingPunct="1">
              <a:lnSpc>
                <a:spcPct val="100000"/>
              </a:lnSpc>
              <a:spcBef>
                <a:spcPts val="0"/>
              </a:spcBef>
              <a:spcAft>
                <a:spcPts val="0"/>
              </a:spcAft>
              <a:buClrTx/>
              <a:buSzTx/>
              <a:buFontTx/>
              <a:buNone/>
              <a:tabLst/>
              <a:defRPr/>
            </a:pPr>
            <a:endParaRPr lang="en-AU" b="0" i="0" dirty="0"/>
          </a:p>
          <a:p>
            <a:pPr marL="0" marR="0" indent="0" algn="l" defTabSz="1043056" rtl="0" eaLnBrk="1" fontAlgn="auto" latinLnBrk="0" hangingPunct="1">
              <a:lnSpc>
                <a:spcPct val="100000"/>
              </a:lnSpc>
              <a:spcBef>
                <a:spcPts val="0"/>
              </a:spcBef>
              <a:spcAft>
                <a:spcPts val="0"/>
              </a:spcAft>
              <a:buClrTx/>
              <a:buSzTx/>
              <a:buFontTx/>
              <a:buNone/>
              <a:tabLst/>
              <a:defRPr/>
            </a:pPr>
            <a:r>
              <a:rPr lang="en-AU" b="0" i="0" dirty="0"/>
              <a:t>Once obtained,</a:t>
            </a:r>
            <a:r>
              <a:rPr lang="en-AU" b="0" i="0" baseline="0" dirty="0"/>
              <a:t> </a:t>
            </a:r>
            <a:r>
              <a:rPr lang="en-AU" b="0" dirty="0"/>
              <a:t>blue card or exemption card holders are risk managed through police information of all, which is continuously monitored so any changes are actioned appropriately (the present).</a:t>
            </a:r>
            <a:r>
              <a:rPr lang="en-AU" b="0" baseline="0" dirty="0"/>
              <a:t> </a:t>
            </a:r>
            <a:endParaRPr lang="en-AU" b="0" i="0" dirty="0"/>
          </a:p>
          <a:p>
            <a:endParaRPr lang="en-AU" baseline="0" dirty="0"/>
          </a:p>
          <a:p>
            <a:endParaRPr lang="en-AU" dirty="0"/>
          </a:p>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52449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AU" sz="800" b="0" dirty="0">
                <a:latin typeface="+mn-lt"/>
              </a:rPr>
              <a:t>The </a:t>
            </a:r>
            <a:r>
              <a:rPr lang="en-AU" sz="800" b="0" i="1" dirty="0"/>
              <a:t>Working with Children (Risk Management and Screening) Act 2000 </a:t>
            </a:r>
            <a:r>
              <a:rPr lang="en-AU" sz="800" b="0" dirty="0">
                <a:latin typeface="+mn-lt"/>
              </a:rPr>
              <a:t>and the </a:t>
            </a:r>
            <a:r>
              <a:rPr lang="en-AU" sz="800" b="0" i="1" dirty="0"/>
              <a:t>Working with Children (Risk Management and Screening) Regulations 2011 </a:t>
            </a:r>
            <a:r>
              <a:rPr lang="en-AU" sz="800" b="0" dirty="0">
                <a:latin typeface="+mn-lt"/>
              </a:rPr>
              <a:t>require regulated organisation’s and businesses to develop and implement a child and youth risk management strategy which aims to keep children and young people safe.</a:t>
            </a:r>
          </a:p>
          <a:p>
            <a:pPr marL="0" marR="0" indent="0" algn="l" defTabSz="1043056" rtl="0" eaLnBrk="1" fontAlgn="auto" latinLnBrk="0" hangingPunct="1">
              <a:lnSpc>
                <a:spcPct val="100000"/>
              </a:lnSpc>
              <a:spcBef>
                <a:spcPts val="0"/>
              </a:spcBef>
              <a:spcAft>
                <a:spcPts val="0"/>
              </a:spcAft>
              <a:buClrTx/>
              <a:buSzTx/>
              <a:buFontTx/>
              <a:buNone/>
              <a:tabLst/>
              <a:defRPr/>
            </a:pPr>
            <a:endParaRPr lang="en-AU" sz="700" dirty="0"/>
          </a:p>
          <a:p>
            <a:pPr marL="0" marR="0" indent="0" algn="l" defTabSz="1043056"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Arial" pitchFamily="34" charset="0"/>
              </a:rPr>
              <a:t>All of the updated forms/ templates are now available for download from the Library in the Members Portal (</a:t>
            </a:r>
            <a:r>
              <a:rPr lang="en-US" sz="1400" b="1" u="sng" kern="1200" dirty="0">
                <a:solidFill>
                  <a:schemeClr val="tx1"/>
                </a:solidFill>
                <a:effectLst/>
                <a:latin typeface="+mn-lt"/>
                <a:ea typeface="+mn-ea"/>
                <a:cs typeface="Arial" pitchFamily="34" charset="0"/>
                <a:hlinkClick r:id="rId3"/>
              </a:rPr>
              <a:t>https://portal.sls.com.au</a:t>
            </a:r>
            <a:r>
              <a:rPr lang="en-US" sz="1400" b="1" kern="1200" dirty="0">
                <a:solidFill>
                  <a:schemeClr val="tx1"/>
                </a:solidFill>
                <a:effectLst/>
                <a:latin typeface="+mn-lt"/>
                <a:ea typeface="+mn-ea"/>
                <a:cs typeface="Arial" pitchFamily="34" charset="0"/>
              </a:rPr>
              <a:t>).   </a:t>
            </a:r>
            <a:r>
              <a:rPr lang="en-US" sz="1400" b="1" i="1" kern="1200" dirty="0">
                <a:solidFill>
                  <a:schemeClr val="tx1"/>
                </a:solidFill>
                <a:effectLst/>
                <a:latin typeface="+mn-lt"/>
                <a:ea typeface="+mn-ea"/>
                <a:cs typeface="Arial" pitchFamily="34" charset="0"/>
              </a:rPr>
              <a:t>Folder ref: Member and Club Development - Member Protection – QLD – Child Youth Risk Management Strategy. </a:t>
            </a:r>
          </a:p>
          <a:p>
            <a:pPr marL="0" marR="0" indent="0" algn="l" defTabSz="1043056" rtl="0" eaLnBrk="1" fontAlgn="auto" latinLnBrk="0" hangingPunct="1">
              <a:lnSpc>
                <a:spcPct val="100000"/>
              </a:lnSpc>
              <a:spcBef>
                <a:spcPts val="0"/>
              </a:spcBef>
              <a:spcAft>
                <a:spcPts val="0"/>
              </a:spcAft>
              <a:buClrTx/>
              <a:buSzTx/>
              <a:buFontTx/>
              <a:buNone/>
              <a:tabLst/>
              <a:defRPr/>
            </a:pPr>
            <a:endParaRPr lang="en-US" sz="1400" b="1" i="1" kern="1200" dirty="0">
              <a:solidFill>
                <a:schemeClr val="tx1"/>
              </a:solidFill>
              <a:effectLst/>
              <a:latin typeface="+mn-lt"/>
              <a:ea typeface="+mn-ea"/>
              <a:cs typeface="Arial" pitchFamily="34" charset="0"/>
            </a:endParaRPr>
          </a:p>
          <a:p>
            <a:pPr marL="0" marR="0" indent="0" algn="l" defTabSz="1043056"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effectLst/>
                <a:latin typeface="+mn-lt"/>
                <a:ea typeface="+mn-ea"/>
                <a:cs typeface="Arial" pitchFamily="34" charset="0"/>
              </a:rPr>
              <a:t>COMING SOON -SLSQ</a:t>
            </a:r>
            <a:r>
              <a:rPr lang="en-US" sz="1400" b="1" i="1" kern="1200" baseline="0" dirty="0">
                <a:solidFill>
                  <a:schemeClr val="tx1"/>
                </a:solidFill>
                <a:effectLst/>
                <a:latin typeface="+mn-lt"/>
                <a:ea typeface="+mn-ea"/>
                <a:cs typeface="Arial" pitchFamily="34" charset="0"/>
              </a:rPr>
              <a:t> will also release an App  resource library  and all CYRMS templates and information will be found on this . More information to come.</a:t>
            </a:r>
            <a:endParaRPr lang="en-AU" sz="70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419292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AU" sz="700" dirty="0"/>
              <a:t>Blue Card Services - Queensland Government</a:t>
            </a:r>
            <a:r>
              <a:rPr lang="en-AU" sz="700" baseline="0" dirty="0"/>
              <a:t> have developed a </a:t>
            </a:r>
            <a:r>
              <a:rPr lang="en-AU" sz="700" dirty="0"/>
              <a:t>Learning Portal - Risk Management,</a:t>
            </a:r>
            <a:r>
              <a:rPr lang="en-AU" sz="700" baseline="0" dirty="0"/>
              <a:t> with </a:t>
            </a:r>
            <a:r>
              <a:rPr lang="en-AU" sz="700" dirty="0"/>
              <a:t>10 videos to assist organisations to understand their obligations under the blue card system, in particular, how to develop a child and youth risk management strategy.</a:t>
            </a:r>
          </a:p>
          <a:p>
            <a:pPr marL="0" marR="0" indent="0" algn="l" defTabSz="1043056" rtl="0" eaLnBrk="1" fontAlgn="auto" latinLnBrk="0" hangingPunct="1">
              <a:lnSpc>
                <a:spcPct val="100000"/>
              </a:lnSpc>
              <a:spcBef>
                <a:spcPts val="0"/>
              </a:spcBef>
              <a:spcAft>
                <a:spcPts val="0"/>
              </a:spcAft>
              <a:buClrTx/>
              <a:buSzTx/>
              <a:buFontTx/>
              <a:buNone/>
              <a:tabLst/>
              <a:defRPr/>
            </a:pPr>
            <a:endParaRPr lang="en-AU" sz="700" dirty="0"/>
          </a:p>
          <a:p>
            <a:pPr marL="0" marR="0" indent="0" algn="l" defTabSz="1043056" rtl="0" eaLnBrk="1" fontAlgn="auto" latinLnBrk="0" hangingPunct="1">
              <a:lnSpc>
                <a:spcPct val="100000"/>
              </a:lnSpc>
              <a:spcBef>
                <a:spcPts val="0"/>
              </a:spcBef>
              <a:spcAft>
                <a:spcPts val="0"/>
              </a:spcAft>
              <a:buClrTx/>
              <a:buSzTx/>
              <a:buFontTx/>
              <a:buNone/>
              <a:tabLst/>
              <a:defRPr/>
            </a:pPr>
            <a:r>
              <a:rPr lang="en-AU" sz="700" dirty="0"/>
              <a:t>https://www.youtube.com/playlist?list=PLO6A_tBOk8z2jb3hG8OzP1DkfPtFsMF55 </a:t>
            </a:r>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419292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3" indent="0" algn="l" defTabSz="1043056" rtl="0" eaLnBrk="1" fontAlgn="auto" latinLnBrk="0" hangingPunct="1">
              <a:lnSpc>
                <a:spcPct val="100000"/>
              </a:lnSpc>
              <a:spcBef>
                <a:spcPts val="0"/>
              </a:spcBef>
              <a:spcAft>
                <a:spcPts val="0"/>
              </a:spcAft>
              <a:buClrTx/>
              <a:buSzTx/>
              <a:buFontTx/>
              <a:buNone/>
              <a:tabLst/>
              <a:defRPr/>
            </a:pPr>
            <a:r>
              <a:rPr lang="en-AU" sz="2400" b="1" dirty="0">
                <a:solidFill>
                  <a:srgbClr val="1E497D"/>
                </a:solidFill>
              </a:rPr>
              <a:t>The new &amp; updated information is all available on the SLSA Members Portal </a:t>
            </a:r>
            <a:r>
              <a:rPr lang="en-AU" sz="2400" b="0" dirty="0">
                <a:solidFill>
                  <a:srgbClr val="1E497D"/>
                </a:solidFill>
              </a:rPr>
              <a:t>(h</a:t>
            </a:r>
            <a:r>
              <a:rPr lang="en-AU" sz="2400" dirty="0">
                <a:solidFill>
                  <a:srgbClr val="1E497D"/>
                </a:solidFill>
              </a:rPr>
              <a:t>ttps://portal.sls.com.au)  </a:t>
            </a:r>
            <a:r>
              <a:rPr lang="en-AU" sz="2400" b="1" dirty="0">
                <a:solidFill>
                  <a:srgbClr val="1E497D"/>
                </a:solidFill>
              </a:rPr>
              <a:t>as following:</a:t>
            </a:r>
          </a:p>
          <a:p>
            <a:pPr marL="0" marR="0" lvl="3" indent="0" algn="l" defTabSz="1043056" rtl="0" eaLnBrk="1" fontAlgn="auto" latinLnBrk="0" hangingPunct="1">
              <a:lnSpc>
                <a:spcPct val="100000"/>
              </a:lnSpc>
              <a:spcBef>
                <a:spcPts val="0"/>
              </a:spcBef>
              <a:spcAft>
                <a:spcPts val="0"/>
              </a:spcAft>
              <a:buClrTx/>
              <a:buSzTx/>
              <a:buFontTx/>
              <a:buNone/>
              <a:tabLst/>
              <a:defRPr/>
            </a:pPr>
            <a:endParaRPr lang="en-AU" sz="2400" b="1" dirty="0">
              <a:solidFill>
                <a:srgbClr val="1E497D"/>
              </a:solidFill>
            </a:endParaRPr>
          </a:p>
          <a:p>
            <a:pPr marL="0" marR="0" lvl="3" indent="0" algn="l" defTabSz="1043056" rtl="0" eaLnBrk="1" fontAlgn="auto" latinLnBrk="0" hangingPunct="1">
              <a:lnSpc>
                <a:spcPct val="100000"/>
              </a:lnSpc>
              <a:spcBef>
                <a:spcPts val="0"/>
              </a:spcBef>
              <a:spcAft>
                <a:spcPts val="0"/>
              </a:spcAft>
              <a:buClrTx/>
              <a:buSzTx/>
              <a:buFontTx/>
              <a:buNone/>
              <a:tabLst/>
              <a:defRPr/>
            </a:pPr>
            <a:r>
              <a:rPr lang="en-AU" sz="2400" b="1" dirty="0">
                <a:solidFill>
                  <a:srgbClr val="1E497D"/>
                </a:solidFill>
              </a:rPr>
              <a:t>Blue Card Forms – </a:t>
            </a:r>
          </a:p>
          <a:p>
            <a:pPr marL="0" marR="0" lvl="3" indent="0" algn="l" defTabSz="1043056" rtl="0" eaLnBrk="1" fontAlgn="auto" latinLnBrk="0" hangingPunct="1">
              <a:lnSpc>
                <a:spcPct val="100000"/>
              </a:lnSpc>
              <a:spcBef>
                <a:spcPts val="0"/>
              </a:spcBef>
              <a:spcAft>
                <a:spcPts val="0"/>
              </a:spcAft>
              <a:buClrTx/>
              <a:buSzTx/>
              <a:buFontTx/>
              <a:buNone/>
              <a:tabLst/>
              <a:defRPr/>
            </a:pPr>
            <a:r>
              <a:rPr lang="en-AU" sz="1800" i="1" dirty="0"/>
              <a:t>(Folder ref: Library – Member and Club Development - Member Protection – QLD – Blue Card Forms)</a:t>
            </a:r>
            <a:endParaRPr lang="en-AU" sz="1800" b="1" dirty="0"/>
          </a:p>
          <a:p>
            <a:pPr marL="0" marR="0" lvl="3" indent="0" algn="l" defTabSz="1043056" rtl="0" eaLnBrk="1" fontAlgn="auto" latinLnBrk="0" hangingPunct="1">
              <a:lnSpc>
                <a:spcPct val="100000"/>
              </a:lnSpc>
              <a:spcBef>
                <a:spcPts val="0"/>
              </a:spcBef>
              <a:spcAft>
                <a:spcPts val="0"/>
              </a:spcAft>
              <a:buClrTx/>
              <a:buSzTx/>
              <a:buFontTx/>
              <a:buNone/>
              <a:tabLst/>
              <a:defRPr/>
            </a:pPr>
            <a:endParaRPr lang="en-AU" sz="1800" b="1" dirty="0"/>
          </a:p>
          <a:p>
            <a:pPr marL="0" marR="0" lvl="3" indent="0" algn="l" defTabSz="1043056" rtl="0" eaLnBrk="1" fontAlgn="auto" latinLnBrk="0" hangingPunct="1">
              <a:lnSpc>
                <a:spcPct val="100000"/>
              </a:lnSpc>
              <a:spcBef>
                <a:spcPts val="0"/>
              </a:spcBef>
              <a:spcAft>
                <a:spcPts val="0"/>
              </a:spcAft>
              <a:buClrTx/>
              <a:buSzTx/>
              <a:buFontTx/>
              <a:buNone/>
              <a:tabLst/>
              <a:defRPr/>
            </a:pPr>
            <a:r>
              <a:rPr lang="en-AU" sz="1800" b="1" dirty="0"/>
              <a:t>Templates/ Policies etc. updated on the Members Portal</a:t>
            </a:r>
            <a:r>
              <a:rPr lang="en-AU" sz="1800" dirty="0"/>
              <a:t>  </a:t>
            </a:r>
            <a:r>
              <a:rPr lang="en-AU" sz="1400" i="1" dirty="0"/>
              <a:t>(Folder ref: Library – Member and Club Development - Member Protection – QLD – Child Youth Risk Management Strategy)</a:t>
            </a:r>
            <a:endParaRPr lang="en-AU" sz="1800" i="1" dirty="0"/>
          </a:p>
          <a:p>
            <a:pPr marL="0" marR="0" indent="0" algn="l" defTabSz="1043056" rtl="0" eaLnBrk="1" fontAlgn="auto" latinLnBrk="0" hangingPunct="1">
              <a:lnSpc>
                <a:spcPct val="100000"/>
              </a:lnSpc>
              <a:spcBef>
                <a:spcPts val="0"/>
              </a:spcBef>
              <a:spcAft>
                <a:spcPts val="0"/>
              </a:spcAft>
              <a:buClrTx/>
              <a:buSzTx/>
              <a:buFontTx/>
              <a:buNone/>
              <a:tabLst/>
              <a:defRPr/>
            </a:pPr>
            <a:endParaRPr lang="en-AU" sz="700" dirty="0"/>
          </a:p>
          <a:p>
            <a:pPr marL="0" marR="0" indent="0" algn="l" defTabSz="1043056" rtl="0" eaLnBrk="1" fontAlgn="auto" latinLnBrk="0" hangingPunct="1">
              <a:lnSpc>
                <a:spcPct val="100000"/>
              </a:lnSpc>
              <a:spcBef>
                <a:spcPts val="0"/>
              </a:spcBef>
              <a:spcAft>
                <a:spcPts val="0"/>
              </a:spcAft>
              <a:buClrTx/>
              <a:buSzTx/>
              <a:buFontTx/>
              <a:buNone/>
              <a:tabLst/>
              <a:defRPr/>
            </a:pPr>
            <a:endParaRPr lang="en-AU" sz="700" dirty="0"/>
          </a:p>
          <a:p>
            <a:pPr marL="0" marR="0" indent="0" algn="l" defTabSz="1043056" rtl="0" eaLnBrk="1" fontAlgn="auto" latinLnBrk="0" hangingPunct="1">
              <a:lnSpc>
                <a:spcPct val="100000"/>
              </a:lnSpc>
              <a:spcBef>
                <a:spcPts val="0"/>
              </a:spcBef>
              <a:spcAft>
                <a:spcPts val="0"/>
              </a:spcAft>
              <a:buClrTx/>
              <a:buSzTx/>
              <a:buFontTx/>
              <a:buNone/>
              <a:tabLst/>
              <a:defRPr/>
            </a:pPr>
            <a:r>
              <a:rPr lang="en-AU" sz="700" dirty="0"/>
              <a:t>COMING SOON – </a:t>
            </a:r>
            <a:r>
              <a:rPr lang="en-AU" sz="700" b="0" dirty="0"/>
              <a:t>SLSQ will</a:t>
            </a:r>
            <a:r>
              <a:rPr lang="en-AU" sz="700" b="0" baseline="0" dirty="0"/>
              <a:t> release an App in August which will house all Membership Resources! </a:t>
            </a:r>
          </a:p>
          <a:p>
            <a:pPr marL="0" marR="0" indent="0" algn="l" defTabSz="1043056" rtl="0" eaLnBrk="1" fontAlgn="auto" latinLnBrk="0" hangingPunct="1">
              <a:lnSpc>
                <a:spcPct val="100000"/>
              </a:lnSpc>
              <a:spcBef>
                <a:spcPts val="0"/>
              </a:spcBef>
              <a:spcAft>
                <a:spcPts val="0"/>
              </a:spcAft>
              <a:buClrTx/>
              <a:buSzTx/>
              <a:buFontTx/>
              <a:buNone/>
              <a:tabLst/>
              <a:defRPr/>
            </a:pPr>
            <a:r>
              <a:rPr lang="en-AU" sz="700" b="1" baseline="0" dirty="0"/>
              <a:t>All of the CYRMS documentation</a:t>
            </a:r>
            <a:r>
              <a:rPr lang="en-AU" sz="700" b="0" baseline="0" dirty="0"/>
              <a:t> will be available on there for clubs/ members to download and review as required.</a:t>
            </a:r>
            <a:endParaRPr lang="en-AU" sz="700" b="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419292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The most important documents in the strategy for clubs/ branches to cover are listed here and we will quickly look at each one in more detail</a:t>
            </a:r>
            <a:r>
              <a:rPr lang="en-AU" b="0" baseline="0" dirty="0"/>
              <a:t> in the following slides.</a:t>
            </a:r>
            <a:endParaRPr lang="en-AU" b="0" dirty="0"/>
          </a:p>
          <a:p>
            <a:endParaRPr lang="en-AU" b="0" dirty="0"/>
          </a:p>
          <a:p>
            <a:r>
              <a:rPr lang="en-AU" b="0" dirty="0"/>
              <a:t>The best way to look at this from the organisations perspective is to go through each step by step.</a:t>
            </a:r>
          </a:p>
          <a:p>
            <a:endParaRPr lang="en-AU" b="0" dirty="0"/>
          </a:p>
          <a:p>
            <a:r>
              <a:rPr lang="en-AU" b="0" dirty="0"/>
              <a:t>The documents could also be included in members handbooks,</a:t>
            </a:r>
            <a:r>
              <a:rPr lang="en-AU" b="0" baseline="0" dirty="0"/>
              <a:t> newsletters, noticeboards, </a:t>
            </a:r>
            <a:r>
              <a:rPr lang="en-AU" b="0" dirty="0"/>
              <a:t>or other places where people would read them.</a:t>
            </a:r>
          </a:p>
          <a:p>
            <a:endParaRPr lang="en-AU" b="0" dirty="0"/>
          </a:p>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2637421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10693400" cy="7561263"/>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r>
              <a:rPr lang="en-AU" dirty="0"/>
              <a:t> </a:t>
            </a:r>
          </a:p>
        </p:txBody>
      </p:sp>
      <p:sp>
        <p:nvSpPr>
          <p:cNvPr id="3" name="Subtitle 2"/>
          <p:cNvSpPr>
            <a:spLocks noGrp="1"/>
          </p:cNvSpPr>
          <p:nvPr>
            <p:ph type="subTitle" idx="1" hasCustomPrompt="1"/>
          </p:nvPr>
        </p:nvSpPr>
        <p:spPr>
          <a:xfrm>
            <a:off x="718206" y="2060917"/>
            <a:ext cx="4618800" cy="594590"/>
          </a:xfrm>
        </p:spPr>
        <p:txBody>
          <a:bodyPr/>
          <a:lstStyle>
            <a:lvl1pPr marL="0" indent="0" algn="l">
              <a:lnSpc>
                <a:spcPts val="3200"/>
              </a:lnSpc>
              <a:buNone/>
              <a:defRPr sz="2400" b="0">
                <a:solidFill>
                  <a:schemeClr val="tx2"/>
                </a:solidFill>
              </a:defRPr>
            </a:lvl1pPr>
            <a:lvl2pPr marL="0" indent="0" algn="l">
              <a:lnSpc>
                <a:spcPts val="3200"/>
              </a:lnSpc>
              <a:spcBef>
                <a:spcPts val="0"/>
              </a:spcBef>
              <a:spcAft>
                <a:spcPts val="0"/>
              </a:spcAft>
              <a:buNone/>
              <a:defRPr sz="2400" b="0">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AU" noProof="0" dirty="0"/>
              <a:t>Click to edit Master subtitle style </a:t>
            </a:r>
          </a:p>
        </p:txBody>
      </p:sp>
      <p:sp>
        <p:nvSpPr>
          <p:cNvPr id="4" name="Title 3"/>
          <p:cNvSpPr>
            <a:spLocks noGrp="1"/>
          </p:cNvSpPr>
          <p:nvPr>
            <p:ph type="title"/>
          </p:nvPr>
        </p:nvSpPr>
        <p:spPr>
          <a:xfrm>
            <a:off x="728570" y="1015370"/>
            <a:ext cx="4618809" cy="875051"/>
          </a:xfrm>
        </p:spPr>
        <p:txBody>
          <a:bodyPr/>
          <a:lstStyle/>
          <a:p>
            <a:r>
              <a:rPr lang="en-US" dirty="0"/>
              <a:t>Click to edit Master title style</a:t>
            </a:r>
            <a:endParaRPr lang="en-AU" dirty="0"/>
          </a:p>
        </p:txBody>
      </p:sp>
      <p:sp>
        <p:nvSpPr>
          <p:cNvPr id="9" name="Text Placeholder 8"/>
          <p:cNvSpPr>
            <a:spLocks noGrp="1"/>
          </p:cNvSpPr>
          <p:nvPr>
            <p:ph type="body" sz="quarter" idx="11" hasCustomPrompt="1"/>
          </p:nvPr>
        </p:nvSpPr>
        <p:spPr>
          <a:xfrm>
            <a:off x="0" y="1079500"/>
            <a:ext cx="358775" cy="255588"/>
          </a:xfrm>
          <a:solidFill>
            <a:schemeClr val="tx2"/>
          </a:solidFill>
        </p:spPr>
        <p:txBody>
          <a:bodyPr/>
          <a:lstStyle>
            <a:lvl1pPr>
              <a:defRPr sz="1200" baseline="0">
                <a:solidFill>
                  <a:srgbClr val="FF0000"/>
                </a:solidFill>
              </a:defRPr>
            </a:lvl1pPr>
          </a:lstStyle>
          <a:p>
            <a:pPr lvl="0"/>
            <a:r>
              <a:rPr lang="en-AU" dirty="0"/>
              <a:t> </a:t>
            </a:r>
          </a:p>
        </p:txBody>
      </p:sp>
      <p:sp>
        <p:nvSpPr>
          <p:cNvPr id="14" name="Text Placeholder 8"/>
          <p:cNvSpPr>
            <a:spLocks noGrp="1"/>
          </p:cNvSpPr>
          <p:nvPr>
            <p:ph type="body" sz="quarter" idx="12" hasCustomPrompt="1"/>
          </p:nvPr>
        </p:nvSpPr>
        <p:spPr>
          <a:xfrm>
            <a:off x="350044" y="1079500"/>
            <a:ext cx="100196" cy="255588"/>
          </a:xfrm>
          <a:solidFill>
            <a:schemeClr val="bg2"/>
          </a:solidFill>
        </p:spPr>
        <p:txBody>
          <a:bodyPr/>
          <a:lstStyle>
            <a:lvl1pPr>
              <a:defRPr sz="1200" baseline="0">
                <a:solidFill>
                  <a:srgbClr val="FF0000"/>
                </a:solidFill>
              </a:defRPr>
            </a:lvl1pPr>
          </a:lstStyle>
          <a:p>
            <a:pPr lvl="0"/>
            <a:r>
              <a:rPr lang="en-AU" dirty="0"/>
              <a:t> </a:t>
            </a:r>
          </a:p>
        </p:txBody>
      </p:sp>
    </p:spTree>
    <p:extLst>
      <p:ext uri="{BB962C8B-B14F-4D97-AF65-F5344CB8AC3E}">
        <p14:creationId xmlns:p14="http://schemas.microsoft.com/office/powerpoint/2010/main" val="368521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465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7200" y="2054011"/>
            <a:ext cx="8631933" cy="1587667"/>
          </a:xfrm>
        </p:spPr>
        <p:txBody>
          <a:bodyPr anchor="t"/>
          <a:lstStyle>
            <a:lvl1pPr marL="0" indent="0">
              <a:lnSpc>
                <a:spcPts val="3200"/>
              </a:lnSpc>
              <a:spcAft>
                <a:spcPts val="1701"/>
              </a:spcAft>
              <a:buNone/>
              <a:defRPr sz="2400">
                <a:solidFill>
                  <a:schemeClr val="bg1"/>
                </a:solidFill>
              </a:defRPr>
            </a:lvl1pPr>
            <a:lvl2pPr marL="0" indent="0">
              <a:lnSpc>
                <a:spcPts val="3200"/>
              </a:lnSpc>
              <a:spcBef>
                <a:spcPts val="0"/>
              </a:spcBef>
              <a:spcAft>
                <a:spcPts val="0"/>
              </a:spcAft>
              <a:buNone/>
              <a:defRPr sz="2000">
                <a:solidFill>
                  <a:schemeClr val="bg1"/>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AU" noProof="0" dirty="0"/>
              <a:t>Click to edit Master text styles</a:t>
            </a:r>
          </a:p>
          <a:p>
            <a:pPr lvl="1"/>
            <a:r>
              <a:rPr lang="en-AU" noProof="0" dirty="0"/>
              <a:t>Level 2 </a:t>
            </a:r>
          </a:p>
        </p:txBody>
      </p:sp>
      <p:sp>
        <p:nvSpPr>
          <p:cNvPr id="5" name="Title 4"/>
          <p:cNvSpPr>
            <a:spLocks noGrp="1"/>
          </p:cNvSpPr>
          <p:nvPr>
            <p:ph type="title"/>
          </p:nvPr>
        </p:nvSpPr>
        <p:spPr>
          <a:xfrm>
            <a:off x="728570" y="1015200"/>
            <a:ext cx="8630563" cy="875221"/>
          </a:xfrm>
        </p:spPr>
        <p:txBody>
          <a:bodyPr/>
          <a:lstStyle>
            <a:lvl1pPr>
              <a:defRPr>
                <a:solidFill>
                  <a:schemeClr val="bg1"/>
                </a:solidFill>
              </a:defRPr>
            </a:lvl1pPr>
          </a:lstStyle>
          <a:p>
            <a:r>
              <a:rPr lang="en-US" dirty="0"/>
              <a:t>Click to edit Master title style</a:t>
            </a:r>
            <a:endParaRPr lang="en-AU"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53200" y="349200"/>
            <a:ext cx="1349077" cy="496800"/>
          </a:xfrm>
          <a:prstGeom prst="rect">
            <a:avLst/>
          </a:prstGeom>
        </p:spPr>
      </p:pic>
    </p:spTree>
    <p:extLst>
      <p:ext uri="{BB962C8B-B14F-4D97-AF65-F5344CB8AC3E}">
        <p14:creationId xmlns:p14="http://schemas.microsoft.com/office/powerpoint/2010/main" val="145955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3" name="Content Placeholder 2"/>
          <p:cNvSpPr>
            <a:spLocks noGrp="1"/>
          </p:cNvSpPr>
          <p:nvPr>
            <p:ph idx="1" hasCustomPrompt="1"/>
          </p:nvPr>
        </p:nvSpPr>
        <p:spPr/>
        <p:txBody>
          <a:bodyPr/>
          <a:lstStyle>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302005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ullout Title &amp; Content">
    <p:spTree>
      <p:nvGrpSpPr>
        <p:cNvPr id="1" name=""/>
        <p:cNvGrpSpPr/>
        <p:nvPr/>
      </p:nvGrpSpPr>
      <p:grpSpPr>
        <a:xfrm>
          <a:off x="0" y="0"/>
          <a:ext cx="0" cy="0"/>
          <a:chOff x="0" y="0"/>
          <a:chExt cx="0" cy="0"/>
        </a:xfrm>
      </p:grpSpPr>
      <p:sp>
        <p:nvSpPr>
          <p:cNvPr id="5" name="Rectangle 4"/>
          <p:cNvSpPr/>
          <p:nvPr userDrawn="1"/>
        </p:nvSpPr>
        <p:spPr>
          <a:xfrm>
            <a:off x="1090" y="1812287"/>
            <a:ext cx="10692310" cy="4848664"/>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2" name="Title 1"/>
          <p:cNvSpPr>
            <a:spLocks noGrp="1"/>
          </p:cNvSpPr>
          <p:nvPr>
            <p:ph type="title"/>
          </p:nvPr>
        </p:nvSpPr>
        <p:spPr/>
        <p:txBody>
          <a:bodyPr/>
          <a:lstStyle/>
          <a:p>
            <a:r>
              <a:rPr lang="en-AU" noProof="0" dirty="0"/>
              <a:t>Click to edit Master title style</a:t>
            </a:r>
          </a:p>
        </p:txBody>
      </p:sp>
      <p:sp>
        <p:nvSpPr>
          <p:cNvPr id="3" name="Content Placeholder 2"/>
          <p:cNvSpPr>
            <a:spLocks noGrp="1"/>
          </p:cNvSpPr>
          <p:nvPr>
            <p:ph idx="1" hasCustomPrompt="1"/>
          </p:nvPr>
        </p:nvSpPr>
        <p:spPr>
          <a:xfrm>
            <a:off x="727199" y="2181225"/>
            <a:ext cx="9355013" cy="4272837"/>
          </a:xfrm>
        </p:spPr>
        <p:txBody>
          <a:bodyPr/>
          <a:lstStyle>
            <a:lvl1pPr>
              <a:lnSpc>
                <a:spcPts val="2880"/>
              </a:lnSpc>
              <a:spcAft>
                <a:spcPts val="1701"/>
              </a:spcAft>
              <a:defRPr sz="2400">
                <a:solidFill>
                  <a:schemeClr val="tx1"/>
                </a:solidFill>
              </a:defRPr>
            </a:lvl1pPr>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16074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on Pu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9" name="Rectangle 8"/>
          <p:cNvSpPr/>
          <p:nvPr userDrawn="1"/>
        </p:nvSpPr>
        <p:spPr>
          <a:xfrm>
            <a:off x="1090" y="1812287"/>
            <a:ext cx="10692310" cy="4848664"/>
          </a:xfrm>
          <a:prstGeom prst="rect">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2" name="Chart Placeholder 6"/>
          <p:cNvSpPr>
            <a:spLocks noGrp="1"/>
          </p:cNvSpPr>
          <p:nvPr>
            <p:ph type="chart" sz="quarter" idx="10"/>
          </p:nvPr>
        </p:nvSpPr>
        <p:spPr>
          <a:xfrm>
            <a:off x="728663" y="1828800"/>
            <a:ext cx="4533900" cy="4730750"/>
          </a:xfrm>
        </p:spPr>
        <p:txBody>
          <a:bodyPr/>
          <a:lstStyle/>
          <a:p>
            <a:endParaRPr lang="en-AU"/>
          </a:p>
        </p:txBody>
      </p:sp>
      <p:sp>
        <p:nvSpPr>
          <p:cNvPr id="13" name="Chart Placeholder 6"/>
          <p:cNvSpPr>
            <a:spLocks noGrp="1"/>
          </p:cNvSpPr>
          <p:nvPr>
            <p:ph type="chart" sz="quarter" idx="11"/>
          </p:nvPr>
        </p:nvSpPr>
        <p:spPr>
          <a:xfrm>
            <a:off x="5335355" y="1828800"/>
            <a:ext cx="4533900" cy="4730750"/>
          </a:xfrm>
        </p:spPr>
        <p:txBody>
          <a:bodyPr/>
          <a:lstStyle/>
          <a:p>
            <a:endParaRPr lang="en-AU"/>
          </a:p>
        </p:txBody>
      </p:sp>
    </p:spTree>
    <p:extLst>
      <p:ext uri="{BB962C8B-B14F-4D97-AF65-F5344CB8AC3E}">
        <p14:creationId xmlns:p14="http://schemas.microsoft.com/office/powerpoint/2010/main" val="396189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dirty="0"/>
              <a:t>Click to edit Master title style</a:t>
            </a:r>
          </a:p>
        </p:txBody>
      </p:sp>
      <p:sp>
        <p:nvSpPr>
          <p:cNvPr id="3" name="Content Placeholder 2"/>
          <p:cNvSpPr>
            <a:spLocks noGrp="1"/>
          </p:cNvSpPr>
          <p:nvPr>
            <p:ph sz="half" idx="1" hasCustomPrompt="1"/>
          </p:nvPr>
        </p:nvSpPr>
        <p:spPr>
          <a:xfrm>
            <a:off x="728570" y="1828800"/>
            <a:ext cx="4533931" cy="4720327"/>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6pPr>
              <a:defRPr lang="en-AU" noProof="0" dirty="0" smtClean="0"/>
            </a:lvl6pPr>
            <a:lvl7pPr>
              <a:defRPr lang="en-AU" noProof="0" dirty="0" smtClean="0"/>
            </a:lvl7pPr>
            <a:lvl8pPr>
              <a:defRPr lang="en-AU" noProof="0" dirty="0" smtClean="0"/>
            </a:lvl8pPr>
            <a:lvl9pPr>
              <a:defRPr lang="en-AU" noProof="0" dirty="0" smtClean="0"/>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3"/>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Content Placeholder 3"/>
          <p:cNvSpPr>
            <a:spLocks noGrp="1"/>
          </p:cNvSpPr>
          <p:nvPr>
            <p:ph sz="half" idx="2" hasCustomPrompt="1"/>
          </p:nvPr>
        </p:nvSpPr>
        <p:spPr>
          <a:xfrm>
            <a:off x="5706740" y="1845416"/>
            <a:ext cx="4157845" cy="4703711"/>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smtClean="0"/>
            </a:lvl5pPr>
            <a:lvl6pPr>
              <a:defRPr lang="en-AU" noProof="0" dirty="0" smtClean="0"/>
            </a:lvl6pPr>
            <a:lvl7pPr>
              <a:defRPr lang="en-AU" noProof="0" dirty="0" smtClean="0"/>
            </a:lvl7pPr>
            <a:lvl8pPr>
              <a:defRPr lang="en-AU" noProof="0" dirty="0" smtClean="0"/>
            </a:lvl8pPr>
            <a:lvl9pPr>
              <a:defRPr lang="en-AU" noProof="0" dirty="0" smtClean="0"/>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126805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Content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581615" y="1015199"/>
            <a:ext cx="6111785" cy="5645751"/>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r>
              <a:rPr lang="en-AU" noProof="0" dirty="0"/>
              <a:t> </a:t>
            </a:r>
          </a:p>
        </p:txBody>
      </p:sp>
      <p:sp>
        <p:nvSpPr>
          <p:cNvPr id="10" name="Title 9"/>
          <p:cNvSpPr>
            <a:spLocks noGrp="1"/>
          </p:cNvSpPr>
          <p:nvPr>
            <p:ph type="title"/>
          </p:nvPr>
        </p:nvSpPr>
        <p:spPr>
          <a:xfrm>
            <a:off x="728570" y="1015200"/>
            <a:ext cx="3335316" cy="495055"/>
          </a:xfrm>
        </p:spPr>
        <p:txBody>
          <a:bodyPr/>
          <a:lstStyle/>
          <a:p>
            <a:r>
              <a:rPr lang="en-US" dirty="0"/>
              <a:t>Click to edit</a:t>
            </a:r>
            <a:endParaRPr lang="en-AU" dirty="0"/>
          </a:p>
        </p:txBody>
      </p:sp>
      <p:sp>
        <p:nvSpPr>
          <p:cNvPr id="8" name="Content Placeholder 2"/>
          <p:cNvSpPr>
            <a:spLocks noGrp="1"/>
          </p:cNvSpPr>
          <p:nvPr>
            <p:ph idx="14" hasCustomPrompt="1"/>
          </p:nvPr>
        </p:nvSpPr>
        <p:spPr>
          <a:xfrm>
            <a:off x="728570" y="1845416"/>
            <a:ext cx="3335316" cy="4815535"/>
          </a:xfrm>
        </p:spPr>
        <p:txBody>
          <a:bodyPr vert="horz" lIns="0" tIns="0" rIns="0" bIns="0" rtlCol="0">
            <a:noAutofit/>
          </a:bodyPr>
          <a:lstStyle>
            <a:lvl1pPr>
              <a:lnSpc>
                <a:spcPts val="2880"/>
              </a:lnSpc>
              <a:spcBef>
                <a:spcPts val="0"/>
              </a:spcBef>
              <a:spcAft>
                <a:spcPts val="1134"/>
              </a:spcAft>
              <a:defRPr lang="en-AU" sz="2400" b="0" noProof="0" dirty="0" smtClean="0">
                <a:solidFill>
                  <a:schemeClr val="tx1"/>
                </a:solidFill>
              </a:defRPr>
            </a:lvl1pPr>
            <a:lvl2pPr>
              <a:spcBef>
                <a:spcPts val="0"/>
              </a:spcBef>
              <a:spcAft>
                <a:spcPts val="1134"/>
              </a:spcAft>
              <a:defRPr lang="en-AU" noProof="0" dirty="0" smtClean="0"/>
            </a:lvl2pPr>
            <a:lvl3pPr>
              <a:defRPr lang="en-AU" noProof="0" dirty="0" smtClean="0"/>
            </a:lvl3pPr>
            <a:lvl4pPr>
              <a:defRPr lang="en-AU" noProof="0" dirty="0" smtClean="0"/>
            </a:lvl4pPr>
            <a:lvl5pPr>
              <a:defRPr lang="en-AU" noProof="0" dirty="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34876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Content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570" y="1845416"/>
            <a:ext cx="5338210" cy="4815535"/>
          </a:xfrm>
        </p:spPr>
        <p:txBody>
          <a:bodyPr vert="horz" lIns="0" tIns="0" rIns="0" bIns="0" rtlCol="0">
            <a:noAutofit/>
          </a:bodyPr>
          <a:lstStyle>
            <a:lvl1pPr>
              <a:lnSpc>
                <a:spcPts val="2880"/>
              </a:lnSpc>
              <a:spcBef>
                <a:spcPts val="0"/>
              </a:spcBef>
              <a:spcAft>
                <a:spcPts val="1134"/>
              </a:spcAft>
              <a:defRPr lang="en-AU" sz="2400" b="0" noProof="0" dirty="0" smtClean="0">
                <a:solidFill>
                  <a:schemeClr val="tx1"/>
                </a:solidFill>
              </a:defRPr>
            </a:lvl1pPr>
            <a:lvl2pPr>
              <a:spcBef>
                <a:spcPts val="0"/>
              </a:spcBef>
              <a:spcAft>
                <a:spcPts val="1134"/>
              </a:spcAft>
              <a:defRPr lang="en-AU" noProof="0" dirty="0" smtClean="0"/>
            </a:lvl2pPr>
            <a:lvl3pPr>
              <a:defRPr lang="en-AU" noProof="0" dirty="0" smtClean="0"/>
            </a:lvl3pPr>
            <a:lvl4pPr>
              <a:defRPr lang="en-AU" noProof="0" dirty="0" smtClean="0"/>
            </a:lvl4pPr>
            <a:lvl5pPr>
              <a:defRPr lang="en-AU" noProof="0" dirty="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9" name="Picture Placeholder 8"/>
          <p:cNvSpPr>
            <a:spLocks noGrp="1"/>
          </p:cNvSpPr>
          <p:nvPr>
            <p:ph type="pic" sz="quarter" idx="13" hasCustomPrompt="1"/>
          </p:nvPr>
        </p:nvSpPr>
        <p:spPr>
          <a:xfrm>
            <a:off x="6471825" y="1015199"/>
            <a:ext cx="4221575" cy="5645751"/>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r>
              <a:rPr lang="en-AU" noProof="0" dirty="0"/>
              <a:t> </a:t>
            </a:r>
          </a:p>
        </p:txBody>
      </p:sp>
      <p:sp>
        <p:nvSpPr>
          <p:cNvPr id="10" name="Title 9"/>
          <p:cNvSpPr>
            <a:spLocks noGrp="1"/>
          </p:cNvSpPr>
          <p:nvPr>
            <p:ph type="title"/>
          </p:nvPr>
        </p:nvSpPr>
        <p:spPr>
          <a:xfrm>
            <a:off x="728570" y="1015200"/>
            <a:ext cx="5338210" cy="495055"/>
          </a:xfrm>
        </p:spPr>
        <p:txBody>
          <a:bodyPr/>
          <a:lstStyle/>
          <a:p>
            <a:r>
              <a:rPr lang="en-US" dirty="0"/>
              <a:t>Click to edit</a:t>
            </a:r>
            <a:endParaRPr lang="en-AU" dirty="0"/>
          </a:p>
        </p:txBody>
      </p:sp>
    </p:spTree>
    <p:extLst>
      <p:ext uri="{BB962C8B-B14F-4D97-AF65-F5344CB8AC3E}">
        <p14:creationId xmlns:p14="http://schemas.microsoft.com/office/powerpoint/2010/main" val="88958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Content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569" y="1845416"/>
            <a:ext cx="7183415" cy="4815535"/>
          </a:xfrm>
        </p:spPr>
        <p:txBody>
          <a:bodyPr vert="horz" lIns="0" tIns="0" rIns="0" bIns="0" rtlCol="0">
            <a:noAutofit/>
          </a:bodyPr>
          <a:lstStyle>
            <a:lvl1pPr>
              <a:lnSpc>
                <a:spcPts val="2880"/>
              </a:lnSpc>
              <a:spcBef>
                <a:spcPts val="0"/>
              </a:spcBef>
              <a:spcAft>
                <a:spcPts val="1134"/>
              </a:spcAft>
              <a:defRPr lang="en-AU" sz="2400" b="0" noProof="0" dirty="0" smtClean="0">
                <a:solidFill>
                  <a:schemeClr val="tx1"/>
                </a:solidFill>
              </a:defRPr>
            </a:lvl1pPr>
            <a:lvl2pPr>
              <a:spcBef>
                <a:spcPts val="0"/>
              </a:spcBef>
              <a:spcAft>
                <a:spcPts val="1134"/>
              </a:spcAft>
              <a:defRPr lang="en-AU" noProof="0" dirty="0" smtClean="0"/>
            </a:lvl2pPr>
            <a:lvl3pPr>
              <a:defRPr lang="en-AU" noProof="0" dirty="0" smtClean="0"/>
            </a:lvl3pPr>
            <a:lvl4pPr>
              <a:defRPr lang="en-AU" noProof="0" dirty="0" smtClean="0"/>
            </a:lvl4pPr>
            <a:lvl5pPr>
              <a:defRPr lang="en-AU" noProof="0" dirty="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9" name="Picture Placeholder 8"/>
          <p:cNvSpPr>
            <a:spLocks noGrp="1"/>
          </p:cNvSpPr>
          <p:nvPr>
            <p:ph type="pic" sz="quarter" idx="13" hasCustomPrompt="1"/>
          </p:nvPr>
        </p:nvSpPr>
        <p:spPr>
          <a:xfrm>
            <a:off x="8362035" y="1015199"/>
            <a:ext cx="2331365" cy="5645751"/>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r>
              <a:rPr lang="en-AU" noProof="0" dirty="0"/>
              <a:t> </a:t>
            </a:r>
          </a:p>
        </p:txBody>
      </p:sp>
      <p:sp>
        <p:nvSpPr>
          <p:cNvPr id="10" name="Title 9"/>
          <p:cNvSpPr>
            <a:spLocks noGrp="1"/>
          </p:cNvSpPr>
          <p:nvPr>
            <p:ph type="title"/>
          </p:nvPr>
        </p:nvSpPr>
        <p:spPr>
          <a:xfrm>
            <a:off x="728570" y="1015200"/>
            <a:ext cx="7183414" cy="495055"/>
          </a:xfrm>
        </p:spPr>
        <p:txBody>
          <a:bodyPr/>
          <a:lstStyle/>
          <a:p>
            <a:r>
              <a:rPr lang="en-US" dirty="0"/>
              <a:t>Click to edit</a:t>
            </a:r>
            <a:endParaRPr lang="en-AU" dirty="0"/>
          </a:p>
        </p:txBody>
      </p:sp>
    </p:spTree>
    <p:extLst>
      <p:ext uri="{BB962C8B-B14F-4D97-AF65-F5344CB8AC3E}">
        <p14:creationId xmlns:p14="http://schemas.microsoft.com/office/powerpoint/2010/main" val="163984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570" y="1015200"/>
            <a:ext cx="9136015" cy="495055"/>
          </a:xfrm>
          <a:prstGeom prst="rect">
            <a:avLst/>
          </a:prstGeom>
        </p:spPr>
        <p:txBody>
          <a:bodyPr vert="horz" lIns="0" tIns="0" rIns="0" bIns="0" rtlCol="0" anchor="t">
            <a:noAutofit/>
          </a:bodyPr>
          <a:lstStyle/>
          <a:p>
            <a:r>
              <a:rPr lang="en-AU" noProof="0" dirty="0"/>
              <a:t>Click to edit Master title style</a:t>
            </a:r>
          </a:p>
        </p:txBody>
      </p:sp>
      <p:sp>
        <p:nvSpPr>
          <p:cNvPr id="3" name="Text Placeholder 2"/>
          <p:cNvSpPr>
            <a:spLocks noGrp="1"/>
          </p:cNvSpPr>
          <p:nvPr>
            <p:ph type="body" idx="1"/>
          </p:nvPr>
        </p:nvSpPr>
        <p:spPr>
          <a:xfrm>
            <a:off x="727200" y="1812287"/>
            <a:ext cx="9136800" cy="4641775"/>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grpSp>
        <p:nvGrpSpPr>
          <p:cNvPr id="12" name="Group 11"/>
          <p:cNvGrpSpPr/>
          <p:nvPr userDrawn="1"/>
        </p:nvGrpSpPr>
        <p:grpSpPr>
          <a:xfrm>
            <a:off x="0" y="1080000"/>
            <a:ext cx="450239" cy="255093"/>
            <a:chOff x="-2131" y="1080000"/>
            <a:chExt cx="450239" cy="255093"/>
          </a:xfrm>
        </p:grpSpPr>
        <p:sp>
          <p:nvSpPr>
            <p:cNvPr id="10" name="Rectangle 9"/>
            <p:cNvSpPr/>
            <p:nvPr userDrawn="1"/>
          </p:nvSpPr>
          <p:spPr>
            <a:xfrm>
              <a:off x="306139" y="1080000"/>
              <a:ext cx="141969" cy="254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1" name="Rectangle 10"/>
            <p:cNvSpPr/>
            <p:nvPr userDrawn="1"/>
          </p:nvSpPr>
          <p:spPr>
            <a:xfrm>
              <a:off x="-2131" y="1080330"/>
              <a:ext cx="358691" cy="254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grpSp>
      <p:pic>
        <p:nvPicPr>
          <p:cNvPr id="5" name="Pictur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953136" y="349971"/>
            <a:ext cx="1349077" cy="496800"/>
          </a:xfrm>
          <a:prstGeom prst="rect">
            <a:avLst/>
          </a:prstGeom>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61" r:id="rId6"/>
    <p:sldLayoutId id="2147483657" r:id="rId7"/>
    <p:sldLayoutId id="2147483658" r:id="rId8"/>
    <p:sldLayoutId id="2147483659" r:id="rId9"/>
    <p:sldLayoutId id="2147483654" r:id="rId10"/>
    <p:sldLayoutId id="2147483655" r:id="rId11"/>
  </p:sldLayoutIdLst>
  <p:hf sldNum="0" hdr="0" ftr="0" dt="0"/>
  <p:txStyles>
    <p:titleStyle>
      <a:lvl1pPr algn="l" defTabSz="1043056" rtl="0" eaLnBrk="1" latinLnBrk="0" hangingPunct="1">
        <a:lnSpc>
          <a:spcPts val="3200"/>
        </a:lnSpc>
        <a:spcBef>
          <a:spcPct val="0"/>
        </a:spcBef>
        <a:buNone/>
        <a:defRPr sz="3000" b="1" kern="1200" cap="all" baseline="0">
          <a:solidFill>
            <a:schemeClr val="tx2"/>
          </a:solidFill>
          <a:latin typeface="+mj-lt"/>
          <a:ea typeface="+mj-ea"/>
          <a:cs typeface="Arial" pitchFamily="34" charset="0"/>
        </a:defRPr>
      </a:lvl1pPr>
    </p:titleStyle>
    <p:bodyStyle>
      <a:lvl1pPr marL="0" indent="0" algn="l" defTabSz="1043056" rtl="0" eaLnBrk="1" latinLnBrk="0" hangingPunct="1">
        <a:lnSpc>
          <a:spcPts val="3360"/>
        </a:lnSpc>
        <a:spcBef>
          <a:spcPts val="0"/>
        </a:spcBef>
        <a:spcAft>
          <a:spcPts val="1701"/>
        </a:spcAft>
        <a:buFont typeface="Arial" pitchFamily="34" charset="0"/>
        <a:buNone/>
        <a:defRPr sz="2800" b="1" kern="1200" baseline="0">
          <a:solidFill>
            <a:schemeClr val="tx2"/>
          </a:solidFill>
          <a:latin typeface="+mn-lt"/>
          <a:ea typeface="+mn-ea"/>
          <a:cs typeface="Arial" pitchFamily="34" charset="0"/>
        </a:defRPr>
      </a:lvl1pPr>
      <a:lvl2pPr marL="0" indent="0" algn="l" defTabSz="1043056" rtl="0" eaLnBrk="1" latinLnBrk="0" hangingPunct="1">
        <a:lnSpc>
          <a:spcPts val="2880"/>
        </a:lnSpc>
        <a:spcBef>
          <a:spcPts val="0"/>
        </a:spcBef>
        <a:spcAft>
          <a:spcPts val="1134"/>
        </a:spcAft>
        <a:buFont typeface="Arial" pitchFamily="34" charset="0"/>
        <a:buNone/>
        <a:defRPr sz="2400" kern="1200">
          <a:solidFill>
            <a:schemeClr val="tx1"/>
          </a:solidFill>
          <a:latin typeface="+mn-lt"/>
          <a:ea typeface="+mn-ea"/>
          <a:cs typeface="Arial" pitchFamily="34" charset="0"/>
        </a:defRPr>
      </a:lvl2pPr>
      <a:lvl3pPr marL="360000" indent="-360000" algn="l" defTabSz="1043056" rtl="0" eaLnBrk="1" latinLnBrk="0" hangingPunct="1">
        <a:lnSpc>
          <a:spcPts val="2880"/>
        </a:lnSpc>
        <a:spcBef>
          <a:spcPts val="0"/>
        </a:spcBef>
        <a:spcAft>
          <a:spcPts val="1134"/>
        </a:spcAft>
        <a:buSzPct val="110000"/>
        <a:buFont typeface="Calibri" panose="020F0502020204030204" pitchFamily="34" charset="0"/>
        <a:buChar char="•"/>
        <a:defRPr sz="2400" kern="1200">
          <a:solidFill>
            <a:schemeClr val="tx1"/>
          </a:solidFill>
          <a:latin typeface="+mn-lt"/>
          <a:ea typeface="+mn-ea"/>
          <a:cs typeface="Arial" pitchFamily="34" charset="0"/>
        </a:defRPr>
      </a:lvl3pPr>
      <a:lvl4pPr marL="720000" indent="-360000" algn="l" defTabSz="1043056" rtl="0" eaLnBrk="1" latinLnBrk="0" hangingPunct="1">
        <a:lnSpc>
          <a:spcPts val="2880"/>
        </a:lnSpc>
        <a:spcBef>
          <a:spcPts val="0"/>
        </a:spcBef>
        <a:spcAft>
          <a:spcPts val="1134"/>
        </a:spcAft>
        <a:buFont typeface="Franklin Gothic Book" panose="020B0503020102020204" pitchFamily="34" charset="0"/>
        <a:buChar char="−"/>
        <a:defRPr sz="2400" kern="1200">
          <a:solidFill>
            <a:schemeClr val="tx1"/>
          </a:solidFill>
          <a:latin typeface="+mn-lt"/>
          <a:ea typeface="+mn-ea"/>
          <a:cs typeface="Arial" pitchFamily="34" charset="0"/>
        </a:defRPr>
      </a:lvl4pPr>
      <a:lvl5pPr marL="1080000" indent="-360000" algn="l" defTabSz="1043056" rtl="0" eaLnBrk="1" latinLnBrk="0" hangingPunct="1">
        <a:lnSpc>
          <a:spcPts val="2880"/>
        </a:lnSpc>
        <a:spcBef>
          <a:spcPts val="0"/>
        </a:spcBef>
        <a:spcAft>
          <a:spcPts val="1134"/>
        </a:spcAft>
        <a:buFont typeface="Franklin Gothic Book" panose="020B0503020102020204" pitchFamily="34" charset="0"/>
        <a:buChar char="−"/>
        <a:defRPr sz="2400" kern="1200" baseline="0">
          <a:solidFill>
            <a:schemeClr val="tx1"/>
          </a:solidFill>
          <a:latin typeface="+mn-lt"/>
          <a:ea typeface="+mn-ea"/>
          <a:cs typeface="Arial" pitchFamily="34" charset="0"/>
        </a:defRPr>
      </a:lvl5pPr>
      <a:lvl6pPr marL="1440000" indent="-360000" algn="l" defTabSz="1043056" rtl="0" eaLnBrk="1" latinLnBrk="0" hangingPunct="1">
        <a:lnSpc>
          <a:spcPts val="2880"/>
        </a:lnSpc>
        <a:spcBef>
          <a:spcPts val="0"/>
        </a:spcBef>
        <a:spcAft>
          <a:spcPts val="1134"/>
        </a:spcAft>
        <a:buFont typeface="Franklin Gothic Book" panose="020B0503020102020204" pitchFamily="34" charset="0"/>
        <a:buChar char="−"/>
        <a:defRPr sz="2400" kern="1200">
          <a:solidFill>
            <a:schemeClr val="tx1"/>
          </a:solidFill>
          <a:latin typeface="+mn-lt"/>
          <a:ea typeface="+mn-ea"/>
          <a:cs typeface="Arial" pitchFamily="34" charset="0"/>
        </a:defRPr>
      </a:lvl6pPr>
      <a:lvl7pPr marL="1800000" indent="-360000" algn="l" defTabSz="1043056" rtl="0" eaLnBrk="1" latinLnBrk="0" hangingPunct="1">
        <a:lnSpc>
          <a:spcPts val="2880"/>
        </a:lnSpc>
        <a:spcBef>
          <a:spcPts val="0"/>
        </a:spcBef>
        <a:spcAft>
          <a:spcPts val="1134"/>
        </a:spcAft>
        <a:buFont typeface="Franklin Gothic Book" panose="020B0503020102020204" pitchFamily="34" charset="0"/>
        <a:buChar char="−"/>
        <a:defRPr sz="2400" kern="1200">
          <a:solidFill>
            <a:schemeClr val="tx1"/>
          </a:solidFill>
          <a:latin typeface="+mn-lt"/>
          <a:ea typeface="+mn-ea"/>
          <a:cs typeface="Arial" pitchFamily="34" charset="0"/>
        </a:defRPr>
      </a:lvl7pPr>
      <a:lvl8pPr marL="2160000" indent="-360000" algn="l" defTabSz="1043056" rtl="0" eaLnBrk="1" latinLnBrk="0" hangingPunct="1">
        <a:lnSpc>
          <a:spcPts val="2880"/>
        </a:lnSpc>
        <a:spcBef>
          <a:spcPts val="0"/>
        </a:spcBef>
        <a:spcAft>
          <a:spcPts val="1134"/>
        </a:spcAft>
        <a:buFont typeface="Franklin Gothic Book" panose="020B0503020102020204" pitchFamily="34" charset="0"/>
        <a:buChar char="−"/>
        <a:defRPr sz="2400" kern="1200">
          <a:solidFill>
            <a:schemeClr val="tx1"/>
          </a:solidFill>
          <a:latin typeface="+mn-lt"/>
          <a:ea typeface="+mn-ea"/>
          <a:cs typeface="Arial" pitchFamily="34" charset="0"/>
        </a:defRPr>
      </a:lvl8pPr>
      <a:lvl9pPr marL="2520000" indent="-360000" algn="l" defTabSz="1043056" rtl="0" eaLnBrk="1" latinLnBrk="0" hangingPunct="1">
        <a:lnSpc>
          <a:spcPts val="2880"/>
        </a:lnSpc>
        <a:spcBef>
          <a:spcPts val="0"/>
        </a:spcBef>
        <a:spcAft>
          <a:spcPts val="1134"/>
        </a:spcAft>
        <a:buFont typeface="Franklin Gothic Book" panose="020B0503020102020204" pitchFamily="34" charset="0"/>
        <a:buChar char="−"/>
        <a:defRPr sz="2400" kern="1200">
          <a:solidFill>
            <a:schemeClr val="tx1"/>
          </a:solidFill>
          <a:latin typeface="+mn-lt"/>
          <a:ea typeface="+mn-ea"/>
          <a:cs typeface="Arial" pitchFamily="34" charset="0"/>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sls.com.au/"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O6A_tBOk8z2jb3hG8OzP1DkfPtFsMF55"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221761" y="-1"/>
            <a:ext cx="11341896" cy="7561263"/>
          </a:xfrm>
        </p:spPr>
      </p:pic>
      <p:sp>
        <p:nvSpPr>
          <p:cNvPr id="5" name="Subtitle 4"/>
          <p:cNvSpPr>
            <a:spLocks noGrp="1"/>
          </p:cNvSpPr>
          <p:nvPr>
            <p:ph type="subTitle" idx="1"/>
          </p:nvPr>
        </p:nvSpPr>
        <p:spPr>
          <a:xfrm>
            <a:off x="-412784" y="5265796"/>
            <a:ext cx="11205088" cy="2702708"/>
          </a:xfrm>
          <a:solidFill>
            <a:schemeClr val="bg1">
              <a:lumMod val="95000"/>
              <a:alpha val="58000"/>
            </a:schemeClr>
          </a:solidFill>
        </p:spPr>
        <p:txBody>
          <a:bodyPr/>
          <a:lstStyle/>
          <a:p>
            <a:r>
              <a:rPr lang="en-AU" b="1" dirty="0">
                <a:solidFill>
                  <a:srgbClr val="1E497D"/>
                </a:solidFill>
              </a:rPr>
              <a:t>	</a:t>
            </a:r>
          </a:p>
          <a:p>
            <a:r>
              <a:rPr lang="en-AU" sz="3200" b="1" dirty="0">
                <a:solidFill>
                  <a:srgbClr val="1E497D"/>
                </a:solidFill>
              </a:rPr>
              <a:t>	</a:t>
            </a:r>
            <a:r>
              <a:rPr lang="en-AU" sz="3600" b="1" dirty="0">
                <a:solidFill>
                  <a:srgbClr val="1E497D"/>
                </a:solidFill>
              </a:rPr>
              <a:t>CHILD AND YOUTH RISK MANAGEMENT STRATEGY</a:t>
            </a:r>
            <a:br>
              <a:rPr lang="en-AU" sz="3200" b="1" dirty="0">
                <a:solidFill>
                  <a:srgbClr val="1E497D"/>
                </a:solidFill>
              </a:rPr>
            </a:br>
            <a:r>
              <a:rPr lang="en-AU" sz="3200" b="1" dirty="0">
                <a:solidFill>
                  <a:srgbClr val="1E497D"/>
                </a:solidFill>
              </a:rPr>
              <a:t>	2017/2018 INDUCTION</a:t>
            </a:r>
          </a:p>
          <a:p>
            <a:r>
              <a:rPr lang="en-AU" sz="2000" dirty="0">
                <a:solidFill>
                  <a:srgbClr val="1E497D"/>
                </a:solidFill>
              </a:rPr>
              <a:t>	</a:t>
            </a:r>
            <a:r>
              <a:rPr lang="en-AU" sz="1800" b="1" dirty="0">
                <a:solidFill>
                  <a:srgbClr val="1E497D"/>
                </a:solidFill>
              </a:rPr>
              <a:t>PROTECTING CHILDREN IS EVERYONE'S BUSINESS  - PLAY YOUR PART!</a:t>
            </a:r>
          </a:p>
          <a:p>
            <a:endParaRPr lang="en-AU" dirty="0"/>
          </a:p>
        </p:txBody>
      </p:sp>
    </p:spTree>
    <p:extLst>
      <p:ext uri="{BB962C8B-B14F-4D97-AF65-F5344CB8AC3E}">
        <p14:creationId xmlns:p14="http://schemas.microsoft.com/office/powerpoint/2010/main" val="243756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700" dirty="0">
                <a:solidFill>
                  <a:srgbClr val="ED1C2E"/>
                </a:solidFill>
              </a:rPr>
              <a:t>Summary for Surf Clubs to </a:t>
            </a:r>
            <a:br>
              <a:rPr lang="en-AU" sz="3700" dirty="0">
                <a:solidFill>
                  <a:srgbClr val="ED1C2E"/>
                </a:solidFill>
              </a:rPr>
            </a:br>
            <a:r>
              <a:rPr lang="en-AU" sz="3700" dirty="0">
                <a:solidFill>
                  <a:srgbClr val="ED1C2E"/>
                </a:solidFill>
              </a:rPr>
              <a:t>Manage Child and Youth Protection </a:t>
            </a:r>
            <a:endParaRPr lang="en-AU" dirty="0"/>
          </a:p>
        </p:txBody>
      </p:sp>
      <p:sp>
        <p:nvSpPr>
          <p:cNvPr id="4" name="Content Placeholder 3"/>
          <p:cNvSpPr>
            <a:spLocks noGrp="1"/>
          </p:cNvSpPr>
          <p:nvPr>
            <p:ph idx="1"/>
          </p:nvPr>
        </p:nvSpPr>
        <p:spPr>
          <a:xfrm>
            <a:off x="727200" y="2070441"/>
            <a:ext cx="9136800" cy="4641775"/>
          </a:xfrm>
        </p:spPr>
        <p:txBody>
          <a:bodyPr/>
          <a:lstStyle/>
          <a:p>
            <a:pPr>
              <a:lnSpc>
                <a:spcPct val="100000"/>
              </a:lnSpc>
            </a:pPr>
            <a:r>
              <a:rPr lang="en-AU" sz="2000" b="0" dirty="0">
                <a:solidFill>
                  <a:schemeClr val="tx1"/>
                </a:solidFill>
              </a:rPr>
              <a:t>This document gives guidelines on:</a:t>
            </a:r>
          </a:p>
          <a:p>
            <a:pPr marL="702900" lvl="2" indent="-342900">
              <a:lnSpc>
                <a:spcPct val="100000"/>
              </a:lnSpc>
              <a:buFont typeface="Arial" panose="020B0604020202020204" pitchFamily="34" charset="0"/>
              <a:buChar char="•"/>
            </a:pPr>
            <a:r>
              <a:rPr lang="en-AU" sz="1800" b="0" dirty="0">
                <a:solidFill>
                  <a:schemeClr val="tx1"/>
                </a:solidFill>
              </a:rPr>
              <a:t>Dealing with children and youth (Coaches, Trainers, Age Managers and Officials)</a:t>
            </a:r>
          </a:p>
          <a:p>
            <a:pPr marL="702900" lvl="2" indent="-342900">
              <a:lnSpc>
                <a:spcPct val="100000"/>
              </a:lnSpc>
              <a:buFont typeface="Arial" panose="020B0604020202020204" pitchFamily="34" charset="0"/>
              <a:buChar char="•"/>
            </a:pPr>
            <a:r>
              <a:rPr lang="en-AU" sz="1800" b="0" dirty="0">
                <a:solidFill>
                  <a:schemeClr val="tx1"/>
                </a:solidFill>
              </a:rPr>
              <a:t>Activity inductions</a:t>
            </a:r>
          </a:p>
          <a:p>
            <a:pPr marL="702900" lvl="2" indent="-342900">
              <a:lnSpc>
                <a:spcPct val="100000"/>
              </a:lnSpc>
              <a:buFont typeface="Arial" panose="020B0604020202020204" pitchFamily="34" charset="0"/>
              <a:buChar char="•"/>
            </a:pPr>
            <a:r>
              <a:rPr lang="en-AU" sz="1800" b="0" dirty="0">
                <a:solidFill>
                  <a:schemeClr val="tx1"/>
                </a:solidFill>
              </a:rPr>
              <a:t>Communication (face to face and electronic)</a:t>
            </a:r>
          </a:p>
          <a:p>
            <a:pPr marL="702900" lvl="2" indent="-342900">
              <a:lnSpc>
                <a:spcPct val="100000"/>
              </a:lnSpc>
              <a:buFont typeface="Arial" panose="020B0604020202020204" pitchFamily="34" charset="0"/>
              <a:buChar char="•"/>
            </a:pPr>
            <a:r>
              <a:rPr lang="en-AU" sz="1800" b="0" dirty="0">
                <a:solidFill>
                  <a:schemeClr val="tx1"/>
                </a:solidFill>
              </a:rPr>
              <a:t>Physical contact during training</a:t>
            </a:r>
          </a:p>
          <a:p>
            <a:pPr marL="702900" lvl="2" indent="-342900">
              <a:lnSpc>
                <a:spcPct val="100000"/>
              </a:lnSpc>
              <a:buFont typeface="Arial" panose="020B0604020202020204" pitchFamily="34" charset="0"/>
              <a:buChar char="•"/>
            </a:pPr>
            <a:r>
              <a:rPr lang="en-AU" sz="1800" b="0" dirty="0">
                <a:solidFill>
                  <a:schemeClr val="tx1"/>
                </a:solidFill>
              </a:rPr>
              <a:t>Change room arrangements</a:t>
            </a:r>
          </a:p>
          <a:p>
            <a:pPr marL="702900" lvl="2" indent="-342900">
              <a:lnSpc>
                <a:spcPct val="100000"/>
              </a:lnSpc>
              <a:buFont typeface="Arial" panose="020B0604020202020204" pitchFamily="34" charset="0"/>
              <a:buChar char="•"/>
            </a:pPr>
            <a:r>
              <a:rPr lang="en-AU" sz="1800" b="0" dirty="0">
                <a:solidFill>
                  <a:schemeClr val="tx1"/>
                </a:solidFill>
              </a:rPr>
              <a:t>Children with Special Needs/ Cultural Considerations</a:t>
            </a:r>
          </a:p>
          <a:p>
            <a:pPr marL="702900" lvl="2" indent="-342900">
              <a:lnSpc>
                <a:spcPct val="100000"/>
              </a:lnSpc>
              <a:buFont typeface="Arial" panose="020B0604020202020204" pitchFamily="34" charset="0"/>
              <a:buChar char="•"/>
            </a:pPr>
            <a:r>
              <a:rPr lang="en-AU" sz="1800" b="0" dirty="0">
                <a:solidFill>
                  <a:schemeClr val="tx1"/>
                </a:solidFill>
              </a:rPr>
              <a:t>Transport - drop off and pick up</a:t>
            </a:r>
          </a:p>
          <a:p>
            <a:pPr marL="702900" lvl="2" indent="-342900">
              <a:lnSpc>
                <a:spcPct val="100000"/>
              </a:lnSpc>
              <a:buFont typeface="Arial" panose="020B0604020202020204" pitchFamily="34" charset="0"/>
              <a:buChar char="•"/>
            </a:pPr>
            <a:r>
              <a:rPr lang="en-AU" sz="1800" b="0" dirty="0">
                <a:solidFill>
                  <a:schemeClr val="tx1"/>
                </a:solidFill>
              </a:rPr>
              <a:t>Overnight &amp; off premises trips/ activities</a:t>
            </a:r>
          </a:p>
          <a:p>
            <a:pPr marL="702900" lvl="2" indent="-342900">
              <a:lnSpc>
                <a:spcPct val="100000"/>
              </a:lnSpc>
              <a:buFont typeface="Arial" panose="020B0604020202020204" pitchFamily="34" charset="0"/>
              <a:buChar char="•"/>
            </a:pPr>
            <a:r>
              <a:rPr lang="en-AU" sz="1800" b="0" dirty="0">
                <a:solidFill>
                  <a:schemeClr val="tx1"/>
                </a:solidFill>
              </a:rPr>
              <a:t>Images</a:t>
            </a:r>
          </a:p>
          <a:p>
            <a:endParaRPr lang="en-AU" dirty="0"/>
          </a:p>
        </p:txBody>
      </p:sp>
    </p:spTree>
    <p:extLst>
      <p:ext uri="{BB962C8B-B14F-4D97-AF65-F5344CB8AC3E}">
        <p14:creationId xmlns:p14="http://schemas.microsoft.com/office/powerpoint/2010/main" val="81958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24341" y="302802"/>
            <a:ext cx="10920863" cy="708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7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2051" y="-152279"/>
            <a:ext cx="5967717" cy="752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11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74278817"/>
              </p:ext>
            </p:extLst>
          </p:nvPr>
        </p:nvGraphicFramePr>
        <p:xfrm>
          <a:off x="351146" y="1049691"/>
          <a:ext cx="10126124" cy="616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AU" dirty="0"/>
              <a:t>Blue Card Policy Procedures</a:t>
            </a:r>
          </a:p>
        </p:txBody>
      </p:sp>
    </p:spTree>
    <p:extLst>
      <p:ext uri="{BB962C8B-B14F-4D97-AF65-F5344CB8AC3E}">
        <p14:creationId xmlns:p14="http://schemas.microsoft.com/office/powerpoint/2010/main" val="192737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lvl="1"/>
            <a:r>
              <a:rPr lang="en-AU" dirty="0"/>
              <a:t>Brad Skinner – Grievance Officer</a:t>
            </a:r>
          </a:p>
          <a:p>
            <a:pPr lvl="1"/>
            <a:r>
              <a:rPr lang="en-US" dirty="0"/>
              <a:t>J</a:t>
            </a:r>
            <a:r>
              <a:rPr lang="en-AU" dirty="0" err="1"/>
              <a:t>ason</a:t>
            </a:r>
            <a:r>
              <a:rPr lang="en-AU" dirty="0"/>
              <a:t> Wells – Club Captain</a:t>
            </a:r>
          </a:p>
          <a:p>
            <a:pPr lvl="1"/>
            <a:r>
              <a:rPr lang="en-US" dirty="0"/>
              <a:t>D</a:t>
            </a:r>
            <a:r>
              <a:rPr lang="en-AU" dirty="0" err="1"/>
              <a:t>arrin</a:t>
            </a:r>
            <a:r>
              <a:rPr lang="en-AU" dirty="0"/>
              <a:t> Bragg  - Club President</a:t>
            </a:r>
          </a:p>
          <a:p>
            <a:pPr lvl="1"/>
            <a:r>
              <a:rPr lang="en-US" dirty="0"/>
              <a:t>Liz Kerr – JAC</a:t>
            </a:r>
          </a:p>
          <a:p>
            <a:pPr lvl="1"/>
            <a:r>
              <a:rPr lang="en-US" dirty="0"/>
              <a:t>Shannon Morgan – Youth Development</a:t>
            </a:r>
          </a:p>
        </p:txBody>
      </p:sp>
      <p:sp>
        <p:nvSpPr>
          <p:cNvPr id="11" name="Title 10"/>
          <p:cNvSpPr>
            <a:spLocks noGrp="1"/>
          </p:cNvSpPr>
          <p:nvPr>
            <p:ph type="title"/>
          </p:nvPr>
        </p:nvSpPr>
        <p:spPr/>
        <p:txBody>
          <a:bodyPr/>
          <a:lstStyle/>
          <a:p>
            <a:r>
              <a:rPr lang="en-AU" dirty="0"/>
              <a:t>Who can Help</a:t>
            </a:r>
          </a:p>
        </p:txBody>
      </p:sp>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5516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9830" y="1575386"/>
            <a:ext cx="9570050" cy="2671725"/>
          </a:xfrm>
        </p:spPr>
        <p:txBody>
          <a:bodyPr/>
          <a:lstStyle/>
          <a:p>
            <a:r>
              <a:rPr lang="en-AU" dirty="0"/>
              <a:t>THE FACTS</a:t>
            </a:r>
          </a:p>
          <a:p>
            <a:pPr marL="342900" lvl="1" indent="-342900">
              <a:buFont typeface="Arial" panose="020B0604020202020204" pitchFamily="34" charset="0"/>
              <a:buChar char="•"/>
            </a:pPr>
            <a:r>
              <a:rPr lang="en-AU" sz="2400" dirty="0"/>
              <a:t>Child abuse and neglect is one of Australia's most significant social problems*</a:t>
            </a:r>
          </a:p>
          <a:p>
            <a:pPr marL="342900" lvl="1" indent="-342900">
              <a:buFont typeface="Arial" panose="020B0604020202020204" pitchFamily="34" charset="0"/>
              <a:buChar char="•"/>
            </a:pPr>
            <a:r>
              <a:rPr lang="en-AU" sz="2400" dirty="0"/>
              <a:t>Almost 40% of SLSQ’s total membership are under the age of 18</a:t>
            </a:r>
          </a:p>
          <a:p>
            <a:pPr marL="342900" lvl="1" indent="-342900">
              <a:buFont typeface="Arial" panose="020B0604020202020204" pitchFamily="34" charset="0"/>
              <a:buChar char="•"/>
            </a:pPr>
            <a:r>
              <a:rPr lang="en-AU" sz="2400" dirty="0"/>
              <a:t>There were just over 10, 000 junior activities members registered with SLSQ at the end of 2016/2017 season</a:t>
            </a:r>
          </a:p>
          <a:p>
            <a:pPr marL="342900" lvl="1" indent="-342900">
              <a:buFont typeface="Arial" panose="020B0604020202020204" pitchFamily="34" charset="0"/>
              <a:buChar char="•"/>
            </a:pPr>
            <a:r>
              <a:rPr lang="en-AU" sz="2400" dirty="0"/>
              <a:t>Junior activities accounts for almost 33% of SLSQ’s total membership</a:t>
            </a:r>
          </a:p>
          <a:p>
            <a:pPr marL="342900" lvl="1" indent="-342900">
              <a:buFont typeface="Arial" panose="020B0604020202020204" pitchFamily="34" charset="0"/>
              <a:buChar char="•"/>
            </a:pPr>
            <a:r>
              <a:rPr lang="en-AU" sz="2400" dirty="0"/>
              <a:t>The Royal Commission is due to deliver its final report to Federal Government in December 2017. This report will make recommendations that aim to support governments, institutions and the general public in preventing and responding to child sexual abuse in institutional contexts. These findings may impact how surf lifesaving  operates nationally.</a:t>
            </a:r>
          </a:p>
          <a:p>
            <a:pPr lvl="1"/>
            <a:r>
              <a:rPr lang="en-AU" sz="1200" i="1" dirty="0"/>
              <a:t>*National Association for Prevention of Child Abuse and Neglect</a:t>
            </a:r>
          </a:p>
          <a:p>
            <a:pPr marL="342900" lvl="1" indent="-342900">
              <a:buFont typeface="Arial" panose="020B0604020202020204" pitchFamily="34" charset="0"/>
              <a:buChar char="•"/>
            </a:pPr>
            <a:endParaRPr lang="en-AU" sz="2400" dirty="0"/>
          </a:p>
          <a:p>
            <a:pPr marL="342900" lvl="1" indent="-342900">
              <a:buFont typeface="Arial" panose="020B0604020202020204" pitchFamily="34" charset="0"/>
              <a:buChar char="•"/>
            </a:pPr>
            <a:endParaRPr lang="en-AU" sz="2400" dirty="0"/>
          </a:p>
          <a:p>
            <a:pPr marL="342900" lvl="1" indent="-342900">
              <a:buFont typeface="Arial" panose="020B0604020202020204" pitchFamily="34" charset="0"/>
              <a:buChar char="•"/>
            </a:pPr>
            <a:endParaRPr lang="en-AU" sz="2400" dirty="0"/>
          </a:p>
          <a:p>
            <a:pPr marL="342900" lvl="1" indent="-342900">
              <a:buFont typeface="Arial" panose="020B0604020202020204" pitchFamily="34" charset="0"/>
              <a:buChar char="•"/>
            </a:pPr>
            <a:endParaRPr lang="en-AU" sz="1600" dirty="0"/>
          </a:p>
        </p:txBody>
      </p:sp>
      <p:sp>
        <p:nvSpPr>
          <p:cNvPr id="3" name="Title 2"/>
          <p:cNvSpPr>
            <a:spLocks noGrp="1"/>
          </p:cNvSpPr>
          <p:nvPr>
            <p:ph type="title"/>
          </p:nvPr>
        </p:nvSpPr>
        <p:spPr/>
        <p:txBody>
          <a:bodyPr/>
          <a:lstStyle/>
          <a:p>
            <a:r>
              <a:rPr lang="en-AU" dirty="0"/>
              <a:t>Child and youth risk management strategy</a:t>
            </a:r>
          </a:p>
        </p:txBody>
      </p:sp>
    </p:spTree>
    <p:extLst>
      <p:ext uri="{BB962C8B-B14F-4D97-AF65-F5344CB8AC3E}">
        <p14:creationId xmlns:p14="http://schemas.microsoft.com/office/powerpoint/2010/main" val="167965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lvl="2"/>
            <a:r>
              <a:rPr lang="en-AU" sz="1800" dirty="0"/>
              <a:t>Commit to providing and promoting safe environments for children and youth</a:t>
            </a:r>
          </a:p>
          <a:p>
            <a:pPr lvl="2"/>
            <a:r>
              <a:rPr lang="en-AU" sz="1800" dirty="0"/>
              <a:t>Meet the legislative requirement - Working with Children (Risk Management and Screening) Act 2000 (the Act)</a:t>
            </a:r>
          </a:p>
          <a:p>
            <a:pPr lvl="2"/>
            <a:r>
              <a:rPr lang="en-AU" sz="1800" dirty="0"/>
              <a:t>Legally responsible as a committee member to:</a:t>
            </a:r>
          </a:p>
          <a:p>
            <a:pPr lvl="3"/>
            <a:r>
              <a:rPr lang="en-AU" sz="1400" dirty="0"/>
              <a:t>Act in the interest of the members, so should operate independently and free from influence</a:t>
            </a:r>
          </a:p>
          <a:p>
            <a:pPr lvl="3"/>
            <a:r>
              <a:rPr lang="en-AU" sz="1400" dirty="0"/>
              <a:t>Act in good faith</a:t>
            </a:r>
          </a:p>
          <a:p>
            <a:pPr lvl="3"/>
            <a:r>
              <a:rPr lang="en-AU" sz="1400" dirty="0"/>
              <a:t>Exercise due care &amp; diligence</a:t>
            </a:r>
          </a:p>
          <a:p>
            <a:pPr lvl="3"/>
            <a:r>
              <a:rPr lang="en-AU" sz="1400" dirty="0"/>
              <a:t>Ensure solvency</a:t>
            </a:r>
          </a:p>
          <a:p>
            <a:pPr lvl="3"/>
            <a:r>
              <a:rPr lang="en-AU" sz="1400" dirty="0"/>
              <a:t>Meet legislative requirements.</a:t>
            </a:r>
          </a:p>
          <a:p>
            <a:pPr lvl="2"/>
            <a:r>
              <a:rPr lang="en-AU" sz="1800" dirty="0"/>
              <a:t>Surf Lifesaving is not immune to predators</a:t>
            </a:r>
          </a:p>
        </p:txBody>
      </p:sp>
      <p:sp>
        <p:nvSpPr>
          <p:cNvPr id="11" name="Title 10"/>
          <p:cNvSpPr>
            <a:spLocks noGrp="1"/>
          </p:cNvSpPr>
          <p:nvPr>
            <p:ph type="title"/>
          </p:nvPr>
        </p:nvSpPr>
        <p:spPr/>
        <p:txBody>
          <a:bodyPr/>
          <a:lstStyle/>
          <a:p>
            <a:r>
              <a:rPr lang="en-AU" dirty="0"/>
              <a:t>Why have a documented risk management strategy?</a:t>
            </a:r>
          </a:p>
        </p:txBody>
      </p:sp>
      <p:pic>
        <p:nvPicPr>
          <p:cNvPr id="2" name="Picture Placeholder 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9684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lvl="2" indent="0">
              <a:buNone/>
            </a:pPr>
            <a:r>
              <a:rPr lang="en-AU" sz="1800" dirty="0"/>
              <a:t>To comply with the legislative framework SLSQ, Branch and Club child and youth risk management strategies must: </a:t>
            </a:r>
          </a:p>
          <a:p>
            <a:pPr lvl="2"/>
            <a:r>
              <a:rPr lang="en-AU" sz="1800" dirty="0"/>
              <a:t>Address surf lifesaving’s </a:t>
            </a:r>
            <a:r>
              <a:rPr lang="en-AU" sz="1800" b="1" dirty="0"/>
              <a:t>commitment</a:t>
            </a:r>
            <a:r>
              <a:rPr lang="en-AU" sz="1800" dirty="0"/>
              <a:t> to creating a safe and supportive service environment within our organisation;</a:t>
            </a:r>
          </a:p>
          <a:p>
            <a:pPr lvl="2"/>
            <a:r>
              <a:rPr lang="en-AU" sz="1800" dirty="0"/>
              <a:t>Strengthen surf lifesaving’s </a:t>
            </a:r>
            <a:r>
              <a:rPr lang="en-AU" sz="1800" b="1" dirty="0"/>
              <a:t>capability</a:t>
            </a:r>
            <a:r>
              <a:rPr lang="en-AU" sz="1800" dirty="0"/>
              <a:t> to provide such an environment; </a:t>
            </a:r>
          </a:p>
          <a:p>
            <a:pPr lvl="2"/>
            <a:r>
              <a:rPr lang="en-AU" sz="1800" dirty="0"/>
              <a:t>Assist surf lifesaving to manage any particular </a:t>
            </a:r>
            <a:r>
              <a:rPr lang="en-AU" sz="1800" b="1" dirty="0"/>
              <a:t>concerns </a:t>
            </a:r>
            <a:r>
              <a:rPr lang="en-AU" sz="1800" dirty="0"/>
              <a:t>with respect to the safety and wellbeing of children and young people who are involved with the organisation or business; and</a:t>
            </a:r>
          </a:p>
          <a:p>
            <a:pPr lvl="2"/>
            <a:r>
              <a:rPr lang="en-AU" sz="1800" dirty="0"/>
              <a:t>Promote the </a:t>
            </a:r>
            <a:r>
              <a:rPr lang="en-AU" sz="1800" b="1" dirty="0"/>
              <a:t>consistency</a:t>
            </a:r>
            <a:r>
              <a:rPr lang="en-AU" sz="1800" dirty="0"/>
              <a:t> of surf lifesaving’s approach to risk management, both within the organisation or business and with respect to its compliance with the requirements under the Act.</a:t>
            </a:r>
          </a:p>
          <a:p>
            <a:pPr lvl="2"/>
            <a:endParaRPr lang="en-AU" sz="1800" dirty="0"/>
          </a:p>
        </p:txBody>
      </p:sp>
      <p:sp>
        <p:nvSpPr>
          <p:cNvPr id="11" name="Title 10"/>
          <p:cNvSpPr>
            <a:spLocks noGrp="1"/>
          </p:cNvSpPr>
          <p:nvPr>
            <p:ph type="title"/>
          </p:nvPr>
        </p:nvSpPr>
        <p:spPr/>
        <p:txBody>
          <a:bodyPr/>
          <a:lstStyle/>
          <a:p>
            <a:r>
              <a:rPr lang="en-AU" dirty="0"/>
              <a:t>What are the Legislative Requirements? </a:t>
            </a:r>
          </a:p>
        </p:txBody>
      </p:sp>
      <p:pic>
        <p:nvPicPr>
          <p:cNvPr id="5" name="Picture Placehold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691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How do we meet the requirements?</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263791" y="2115446"/>
            <a:ext cx="5850366" cy="454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72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8569" y="1845416"/>
            <a:ext cx="7183415" cy="4995555"/>
          </a:xfrm>
        </p:spPr>
        <p:txBody>
          <a:bodyPr/>
          <a:lstStyle/>
          <a:p>
            <a:pPr marL="0" lvl="2" indent="0">
              <a:buNone/>
            </a:pPr>
            <a:r>
              <a:rPr lang="en-AU" sz="1800" dirty="0"/>
              <a:t>There are </a:t>
            </a:r>
            <a:r>
              <a:rPr lang="en-AU" sz="1800" b="1" dirty="0"/>
              <a:t>eight minimum mandatory requirements</a:t>
            </a:r>
            <a:r>
              <a:rPr lang="en-AU" sz="1800" dirty="0"/>
              <a:t> as per the </a:t>
            </a:r>
            <a:r>
              <a:rPr lang="en-AU" sz="1800" i="1" dirty="0"/>
              <a:t>Working with Children (Risk Management and Screening) Act 2000</a:t>
            </a:r>
            <a:r>
              <a:rPr lang="en-AU" sz="1800" dirty="0"/>
              <a:t> that must be included in a Child and Youth Risk Management Strategy. </a:t>
            </a:r>
          </a:p>
          <a:p>
            <a:pPr marL="0" lvl="2" indent="0">
              <a:buNone/>
            </a:pPr>
            <a:r>
              <a:rPr lang="en-AU" sz="1800" dirty="0"/>
              <a:t>All templates to meet each of the below are available for download from the </a:t>
            </a:r>
            <a:r>
              <a:rPr lang="en-AU" sz="1800" dirty="0">
                <a:hlinkClick r:id="rId3"/>
              </a:rPr>
              <a:t>Members Portal </a:t>
            </a:r>
            <a:r>
              <a:rPr lang="en-AU" sz="1800" dirty="0"/>
              <a:t>- Member and Club Development - Member Protection – QLD – Child Youth Risk Management Strategy and </a:t>
            </a:r>
            <a:r>
              <a:rPr lang="en-AU" sz="1800" i="1" dirty="0">
                <a:solidFill>
                  <a:srgbClr val="FF0000"/>
                </a:solidFill>
              </a:rPr>
              <a:t>COMING SOON – SLSQ App!</a:t>
            </a:r>
          </a:p>
          <a:p>
            <a:pPr marL="0" lvl="2" indent="0">
              <a:buNone/>
            </a:pPr>
            <a:r>
              <a:rPr lang="en-AU" sz="1800" b="1" dirty="0"/>
              <a:t>Commitment</a:t>
            </a:r>
          </a:p>
          <a:p>
            <a:pPr marL="702900" lvl="3" indent="-342900">
              <a:buFont typeface="+mj-lt"/>
              <a:buAutoNum type="arabicPeriod"/>
            </a:pPr>
            <a:r>
              <a:rPr lang="en-AU" sz="1800" dirty="0"/>
              <a:t>A statement of commitment </a:t>
            </a:r>
          </a:p>
          <a:p>
            <a:pPr marL="702900" lvl="3" indent="-342900">
              <a:buFont typeface="+mj-lt"/>
              <a:buAutoNum type="arabicPeriod"/>
            </a:pPr>
            <a:r>
              <a:rPr lang="en-AU" sz="1800" dirty="0"/>
              <a:t>Codes of conduct</a:t>
            </a:r>
          </a:p>
          <a:p>
            <a:pPr marL="0" lvl="2" indent="0">
              <a:buNone/>
            </a:pPr>
            <a:r>
              <a:rPr lang="en-AU" sz="1800" b="1" dirty="0"/>
              <a:t>Capability</a:t>
            </a:r>
          </a:p>
          <a:p>
            <a:pPr marL="702900" lvl="3" indent="-342900">
              <a:buFont typeface="+mj-lt"/>
              <a:buAutoNum type="arabicPeriod" startAt="3"/>
            </a:pPr>
            <a:r>
              <a:rPr lang="en-AU" sz="1800" dirty="0"/>
              <a:t>Recruitment, selection, training and management strategies</a:t>
            </a:r>
          </a:p>
          <a:p>
            <a:pPr lvl="2"/>
            <a:endParaRPr lang="en-AU" sz="1800" dirty="0"/>
          </a:p>
        </p:txBody>
      </p:sp>
      <p:pic>
        <p:nvPicPr>
          <p:cNvPr id="2" name="Picture Placeholder 1"/>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8362035" y="1016383"/>
            <a:ext cx="2331364" cy="5643383"/>
          </a:xfrm>
        </p:spPr>
      </p:pic>
      <p:sp>
        <p:nvSpPr>
          <p:cNvPr id="11" name="Title 10"/>
          <p:cNvSpPr>
            <a:spLocks noGrp="1"/>
          </p:cNvSpPr>
          <p:nvPr>
            <p:ph type="title"/>
          </p:nvPr>
        </p:nvSpPr>
        <p:spPr/>
        <p:txBody>
          <a:bodyPr/>
          <a:lstStyle/>
          <a:p>
            <a:r>
              <a:rPr lang="en-AU" dirty="0"/>
              <a:t>Where can the Legislative  Requirements be found?</a:t>
            </a:r>
          </a:p>
        </p:txBody>
      </p:sp>
    </p:spTree>
    <p:extLst>
      <p:ext uri="{BB962C8B-B14F-4D97-AF65-F5344CB8AC3E}">
        <p14:creationId xmlns:p14="http://schemas.microsoft.com/office/powerpoint/2010/main" val="79188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lvl="2" indent="0">
              <a:buNone/>
            </a:pPr>
            <a:r>
              <a:rPr lang="en-AU" sz="1800" b="1" dirty="0"/>
              <a:t>Concerns</a:t>
            </a:r>
          </a:p>
          <a:p>
            <a:r>
              <a:rPr lang="en-AU" sz="2000" dirty="0"/>
              <a:t>Policies and procedures for handling: ​</a:t>
            </a:r>
          </a:p>
          <a:p>
            <a:pPr marL="857250" lvl="1" indent="-457200">
              <a:buFont typeface="+mj-lt"/>
              <a:buAutoNum type="arabicPeriod" startAt="4"/>
            </a:pPr>
            <a:r>
              <a:rPr lang="en-AU" sz="1800" dirty="0"/>
              <a:t>disclosures and suspicions of harm;</a:t>
            </a:r>
          </a:p>
          <a:p>
            <a:pPr marL="857250" lvl="1" indent="-457200">
              <a:buFont typeface="+mj-lt"/>
              <a:buAutoNum type="arabicPeriod" startAt="4"/>
            </a:pPr>
            <a:r>
              <a:rPr lang="en-AU" sz="1800" dirty="0"/>
              <a:t>breaches​; and</a:t>
            </a:r>
          </a:p>
          <a:p>
            <a:pPr marL="857250" lvl="1" indent="-457200">
              <a:buFont typeface="+mj-lt"/>
              <a:buAutoNum type="arabicPeriod" startAt="4"/>
            </a:pPr>
            <a:r>
              <a:rPr lang="en-AU" sz="1800" dirty="0"/>
              <a:t>planning process for activities and special events.​</a:t>
            </a:r>
          </a:p>
          <a:p>
            <a:pPr marL="0" lvl="2" indent="0">
              <a:buNone/>
            </a:pPr>
            <a:r>
              <a:rPr lang="en-AU" sz="1800" b="1" dirty="0"/>
              <a:t>Consistency</a:t>
            </a:r>
          </a:p>
          <a:p>
            <a:pPr marL="702900" lvl="3" indent="-342900">
              <a:buFont typeface="+mj-lt"/>
              <a:buAutoNum type="arabicPeriod" startAt="7"/>
            </a:pPr>
            <a:r>
              <a:rPr lang="en-AU" sz="1800" dirty="0"/>
              <a:t>Compliance with the blue card system</a:t>
            </a:r>
          </a:p>
          <a:p>
            <a:pPr marL="702900" lvl="3" indent="-342900">
              <a:buFont typeface="+mj-lt"/>
              <a:buAutoNum type="arabicPeriod" startAt="7"/>
            </a:pPr>
            <a:r>
              <a:rPr lang="en-AU" sz="1800" dirty="0"/>
              <a:t>Strategies for communication and support</a:t>
            </a:r>
          </a:p>
          <a:p>
            <a:pPr lvl="2"/>
            <a:endParaRPr lang="en-AU" sz="1800" dirty="0"/>
          </a:p>
          <a:p>
            <a:pPr marL="0" lvl="2" indent="0">
              <a:buNone/>
            </a:pPr>
            <a:r>
              <a:rPr lang="en-AU" sz="1800" dirty="0"/>
              <a:t>(Reference the Learning Portal on </a:t>
            </a:r>
            <a:r>
              <a:rPr lang="en-AU" sz="1800" dirty="0" err="1">
                <a:hlinkClick r:id="rId3"/>
              </a:rPr>
              <a:t>Youtube</a:t>
            </a:r>
            <a:r>
              <a:rPr lang="en-AU" sz="1800" dirty="0">
                <a:hlinkClick r:id="rId3"/>
              </a:rPr>
              <a:t> </a:t>
            </a:r>
            <a:r>
              <a:rPr lang="en-AU" sz="1800" dirty="0"/>
              <a:t>for further information on each requirement)</a:t>
            </a:r>
          </a:p>
        </p:txBody>
      </p:sp>
      <p:pic>
        <p:nvPicPr>
          <p:cNvPr id="2" name="Picture Placeholder 1"/>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8362035" y="1016384"/>
            <a:ext cx="2331364" cy="5643381"/>
          </a:xfrm>
        </p:spPr>
      </p:pic>
      <p:sp>
        <p:nvSpPr>
          <p:cNvPr id="11" name="Title 10"/>
          <p:cNvSpPr>
            <a:spLocks noGrp="1"/>
          </p:cNvSpPr>
          <p:nvPr>
            <p:ph type="title"/>
          </p:nvPr>
        </p:nvSpPr>
        <p:spPr/>
        <p:txBody>
          <a:bodyPr/>
          <a:lstStyle/>
          <a:p>
            <a:r>
              <a:rPr lang="en-AU" dirty="0"/>
              <a:t>Where can the Legislative Requirements be found? </a:t>
            </a:r>
            <a:r>
              <a:rPr lang="en-AU" sz="2400" dirty="0" err="1"/>
              <a:t>Cont</a:t>
            </a:r>
            <a:r>
              <a:rPr lang="en-AU" sz="2400" dirty="0"/>
              <a:t>…</a:t>
            </a:r>
          </a:p>
        </p:txBody>
      </p:sp>
    </p:spTree>
    <p:extLst>
      <p:ext uri="{BB962C8B-B14F-4D97-AF65-F5344CB8AC3E}">
        <p14:creationId xmlns:p14="http://schemas.microsoft.com/office/powerpoint/2010/main" val="170324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15601" y="1395366"/>
            <a:ext cx="9433666" cy="5625625"/>
          </a:xfrm>
        </p:spPr>
        <p:txBody>
          <a:bodyPr/>
          <a:lstStyle/>
          <a:p>
            <a:pPr lvl="2">
              <a:lnSpc>
                <a:spcPct val="100000"/>
              </a:lnSpc>
            </a:pPr>
            <a:r>
              <a:rPr lang="en-AU" sz="1800" b="1" dirty="0">
                <a:solidFill>
                  <a:srgbClr val="FF0000"/>
                </a:solidFill>
              </a:rPr>
              <a:t>UPDATED</a:t>
            </a:r>
            <a:r>
              <a:rPr lang="en-AU" sz="1800" b="1" dirty="0"/>
              <a:t> </a:t>
            </a:r>
          </a:p>
          <a:p>
            <a:pPr lvl="3">
              <a:lnSpc>
                <a:spcPct val="100000"/>
              </a:lnSpc>
            </a:pPr>
            <a:r>
              <a:rPr lang="en-AU" sz="1600" dirty="0"/>
              <a:t>SLSA Member Protection Policy 6.05 – as at October 2016</a:t>
            </a:r>
          </a:p>
          <a:p>
            <a:pPr lvl="3">
              <a:lnSpc>
                <a:spcPct val="100000"/>
              </a:lnSpc>
            </a:pPr>
            <a:r>
              <a:rPr lang="en-AU" sz="1600" dirty="0"/>
              <a:t>SLSQ MS06 Blue Card Screening Policy – as at 1 July 2017</a:t>
            </a:r>
          </a:p>
          <a:p>
            <a:pPr lvl="3">
              <a:lnSpc>
                <a:spcPct val="100000"/>
              </a:lnSpc>
            </a:pPr>
            <a:r>
              <a:rPr lang="en-AU" sz="1600" dirty="0"/>
              <a:t>SLSQ MS03 Dealing with Police Investigations Policy – as at 1 July 2017</a:t>
            </a:r>
          </a:p>
          <a:p>
            <a:pPr lvl="2">
              <a:lnSpc>
                <a:spcPct val="100000"/>
              </a:lnSpc>
            </a:pPr>
            <a:r>
              <a:rPr lang="en-AU" sz="1800" b="1" dirty="0">
                <a:solidFill>
                  <a:srgbClr val="FF0000"/>
                </a:solidFill>
              </a:rPr>
              <a:t>NEW </a:t>
            </a:r>
          </a:p>
          <a:p>
            <a:pPr lvl="3">
              <a:lnSpc>
                <a:spcPct val="100000"/>
              </a:lnSpc>
            </a:pPr>
            <a:r>
              <a:rPr lang="en-AU" sz="1600" dirty="0"/>
              <a:t>Blue Card Forms –  as at 1 July 2017</a:t>
            </a:r>
            <a:endParaRPr lang="en-AU" sz="1600" i="1" dirty="0"/>
          </a:p>
          <a:p>
            <a:pPr lvl="2">
              <a:lnSpc>
                <a:spcPct val="100000"/>
              </a:lnSpc>
            </a:pPr>
            <a:r>
              <a:rPr lang="en-AU" sz="1800" b="1" dirty="0">
                <a:solidFill>
                  <a:srgbClr val="FF0000"/>
                </a:solidFill>
              </a:rPr>
              <a:t>UPDATED</a:t>
            </a:r>
            <a:r>
              <a:rPr lang="en-AU" sz="1800" b="1" dirty="0"/>
              <a:t>   </a:t>
            </a:r>
          </a:p>
          <a:p>
            <a:pPr lvl="3">
              <a:lnSpc>
                <a:spcPct val="100000"/>
              </a:lnSpc>
              <a:buFont typeface="Calibri" panose="020F0502020204030204" pitchFamily="34" charset="0"/>
              <a:buChar char="‐"/>
            </a:pPr>
            <a:r>
              <a:rPr lang="en-AU" sz="1600" dirty="0"/>
              <a:t>Summary for Clubs to Manage Child &amp; Youth Protection</a:t>
            </a:r>
          </a:p>
          <a:p>
            <a:pPr lvl="3">
              <a:lnSpc>
                <a:spcPct val="100000"/>
              </a:lnSpc>
              <a:buFont typeface="Calibri" panose="020F0502020204030204" pitchFamily="34" charset="0"/>
              <a:buChar char="‐"/>
            </a:pPr>
            <a:r>
              <a:rPr lang="en-AU" sz="1600" dirty="0"/>
              <a:t>Information Sheet for Parents/ Carers Template</a:t>
            </a:r>
          </a:p>
          <a:p>
            <a:pPr lvl="3">
              <a:lnSpc>
                <a:spcPct val="100000"/>
              </a:lnSpc>
              <a:buFont typeface="Calibri" panose="020F0502020204030204" pitchFamily="34" charset="0"/>
              <a:buChar char="‐"/>
            </a:pPr>
            <a:r>
              <a:rPr lang="en-AU" sz="1600" dirty="0"/>
              <a:t>Blue Card Scenarios Factsheet</a:t>
            </a:r>
          </a:p>
          <a:p>
            <a:pPr lvl="3">
              <a:lnSpc>
                <a:spcPct val="100000"/>
              </a:lnSpc>
              <a:buFont typeface="Calibri" panose="020F0502020204030204" pitchFamily="34" charset="0"/>
              <a:buChar char="‐"/>
            </a:pPr>
            <a:r>
              <a:rPr lang="en-AU" sz="1600" dirty="0"/>
              <a:t>Procedure - Screening Checklist for Organisations Authorised Persons (useful for club administrators/ authorised persons to ensure that forms are completed correctly to ensure fastest turn around possible on blue card approvals).</a:t>
            </a:r>
          </a:p>
          <a:p>
            <a:pPr lvl="3">
              <a:lnSpc>
                <a:spcPct val="100000"/>
              </a:lnSpc>
              <a:buFont typeface="Calibri" panose="020F0502020204030204" pitchFamily="34" charset="0"/>
              <a:buChar char="‐"/>
            </a:pPr>
            <a:r>
              <a:rPr lang="en-AU" sz="1600" dirty="0"/>
              <a:t>Member Protection Field Explanation in SURFGUARD.pdf (</a:t>
            </a:r>
            <a:r>
              <a:rPr lang="en-AU" sz="1600" dirty="0">
                <a:solidFill>
                  <a:srgbClr val="FF0000"/>
                </a:solidFill>
              </a:rPr>
              <a:t>*Fields have changed in SurfGuard* </a:t>
            </a:r>
            <a:r>
              <a:rPr lang="en-AU" sz="1600" dirty="0"/>
              <a:t>this sheet outlines what each member protection  field in Surfguard means in a member’s profile)</a:t>
            </a:r>
          </a:p>
          <a:p>
            <a:pPr lvl="3">
              <a:lnSpc>
                <a:spcPct val="100000"/>
              </a:lnSpc>
            </a:pPr>
            <a:endParaRPr lang="en-AU" sz="1800" dirty="0"/>
          </a:p>
        </p:txBody>
      </p:sp>
      <p:sp>
        <p:nvSpPr>
          <p:cNvPr id="11" name="Title 10"/>
          <p:cNvSpPr>
            <a:spLocks noGrp="1"/>
          </p:cNvSpPr>
          <p:nvPr>
            <p:ph type="title"/>
          </p:nvPr>
        </p:nvSpPr>
        <p:spPr/>
        <p:txBody>
          <a:bodyPr/>
          <a:lstStyle/>
          <a:p>
            <a:r>
              <a:rPr lang="en-AU" dirty="0"/>
              <a:t>Changes to the strategy for 2017/2018</a:t>
            </a:r>
            <a:endParaRPr lang="en-AU" sz="2400" dirty="0"/>
          </a:p>
        </p:txBody>
      </p:sp>
    </p:spTree>
    <p:extLst>
      <p:ext uri="{BB962C8B-B14F-4D97-AF65-F5344CB8AC3E}">
        <p14:creationId xmlns:p14="http://schemas.microsoft.com/office/powerpoint/2010/main" val="257088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342900" lvl="1" indent="-342900">
              <a:buFont typeface="Arial" panose="020B0604020202020204" pitchFamily="34" charset="0"/>
              <a:buChar char="•"/>
            </a:pPr>
            <a:r>
              <a:rPr lang="en-AU" dirty="0"/>
              <a:t>The following documents are most important for practical use: </a:t>
            </a:r>
          </a:p>
          <a:p>
            <a:pPr lvl="3"/>
            <a:r>
              <a:rPr lang="en-AU" dirty="0"/>
              <a:t>Summary for Clubs to Manage Child &amp; Youth Protection; </a:t>
            </a:r>
          </a:p>
          <a:p>
            <a:pPr lvl="3"/>
            <a:r>
              <a:rPr lang="en-AU" dirty="0"/>
              <a:t>Flow chart for Reporting Youth Protection Complaint; and </a:t>
            </a:r>
          </a:p>
          <a:p>
            <a:pPr lvl="3"/>
            <a:r>
              <a:rPr lang="en-AU" dirty="0"/>
              <a:t>How to deal with receiving Youth Protection Complaint</a:t>
            </a:r>
          </a:p>
          <a:p>
            <a:pPr lvl="3"/>
            <a:r>
              <a:rPr lang="en-AU" dirty="0"/>
              <a:t>Procedures for Management of Blue Cards – what to do when a person’s card expires, is withdrawn, discontinued, suspended or cancelled. </a:t>
            </a:r>
          </a:p>
          <a:p>
            <a:pPr marL="360000" lvl="3" indent="0">
              <a:buNone/>
            </a:pPr>
            <a:endParaRPr lang="en-AU" dirty="0"/>
          </a:p>
        </p:txBody>
      </p:sp>
      <p:sp>
        <p:nvSpPr>
          <p:cNvPr id="11" name="Title 10"/>
          <p:cNvSpPr>
            <a:spLocks noGrp="1"/>
          </p:cNvSpPr>
          <p:nvPr>
            <p:ph type="title"/>
          </p:nvPr>
        </p:nvSpPr>
        <p:spPr/>
        <p:txBody>
          <a:bodyPr/>
          <a:lstStyle/>
          <a:p>
            <a:r>
              <a:rPr lang="en-AU" dirty="0"/>
              <a:t>Most important</a:t>
            </a:r>
          </a:p>
        </p:txBody>
      </p:sp>
      <p:pic>
        <p:nvPicPr>
          <p:cNvPr id="4" name="Picture Placeholder 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50601054"/>
      </p:ext>
    </p:extLst>
  </p:cSld>
  <p:clrMapOvr>
    <a:masterClrMapping/>
  </p:clrMapOvr>
</p:sld>
</file>

<file path=ppt/theme/theme1.xml><?xml version="1.0" encoding="utf-8"?>
<a:theme xmlns:a="http://schemas.openxmlformats.org/drawingml/2006/main" name="SLSA Master">
  <a:themeElements>
    <a:clrScheme name="SLSA Colours Finalised">
      <a:dk1>
        <a:srgbClr val="000000"/>
      </a:dk1>
      <a:lt1>
        <a:srgbClr val="FFFFFF"/>
      </a:lt1>
      <a:dk2>
        <a:srgbClr val="ED1C2E"/>
      </a:dk2>
      <a:lt2>
        <a:srgbClr val="FFD520"/>
      </a:lt2>
      <a:accent1>
        <a:srgbClr val="FFFABC"/>
      </a:accent1>
      <a:accent2>
        <a:srgbClr val="FFE35B"/>
      </a:accent2>
      <a:accent3>
        <a:srgbClr val="FEBE1B"/>
      </a:accent3>
      <a:accent4>
        <a:srgbClr val="EE7525"/>
      </a:accent4>
      <a:accent5>
        <a:srgbClr val="DE4123"/>
      </a:accent5>
      <a:accent6>
        <a:srgbClr val="B81E23"/>
      </a:accent6>
      <a:hlink>
        <a:srgbClr val="FFE35B"/>
      </a:hlink>
      <a:folHlink>
        <a:srgbClr val="FFE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LSA Graph 1">
      <a:srgbClr val="FFF197"/>
    </a:custClr>
    <a:custClr name="SLSA Graph 2">
      <a:srgbClr val="FFE35B"/>
    </a:custClr>
    <a:custClr name="SLSA Graph 3">
      <a:srgbClr val="FFD525"/>
    </a:custClr>
    <a:custClr name="SLSA Graph 4">
      <a:srgbClr val="FEBE1B"/>
    </a:custClr>
    <a:custClr name="SLSA Graph 5">
      <a:srgbClr val="F39D1B"/>
    </a:custClr>
    <a:custClr name="SLSA Graph 6">
      <a:srgbClr val="EE7525"/>
    </a:custClr>
    <a:custClr name="SLSA Graph 7">
      <a:srgbClr val="ED5422"/>
    </a:custClr>
    <a:custClr name="SLSA Graph 8">
      <a:srgbClr val="DE4123"/>
    </a:custClr>
    <a:custClr name="SLSA Graph 9">
      <a:srgbClr val="C82F21"/>
    </a:custClr>
    <a:custClr name="SLSA Graph 10">
      <a:srgbClr val="B81E23"/>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SLS"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
  <TotalTime>3168</TotalTime>
  <Words>2413</Words>
  <Application>Microsoft Office PowerPoint</Application>
  <PresentationFormat>Custom</PresentationFormat>
  <Paragraphs>216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Book</vt:lpstr>
      <vt:lpstr>SLSA Master</vt:lpstr>
      <vt:lpstr>PowerPoint Presentation</vt:lpstr>
      <vt:lpstr>Child and youth risk management strategy</vt:lpstr>
      <vt:lpstr>Why have a documented risk management strategy?</vt:lpstr>
      <vt:lpstr>What are the Legislative Requirements? </vt:lpstr>
      <vt:lpstr>How do we meet the requirements?</vt:lpstr>
      <vt:lpstr>Where can the Legislative  Requirements be found?</vt:lpstr>
      <vt:lpstr>Where can the Legislative Requirements be found? Cont…</vt:lpstr>
      <vt:lpstr>Changes to the strategy for 2017/2018</vt:lpstr>
      <vt:lpstr>Most important</vt:lpstr>
      <vt:lpstr>Summary for Surf Clubs to  Manage Child and Youth Protection </vt:lpstr>
      <vt:lpstr>PowerPoint Presentation</vt:lpstr>
      <vt:lpstr>PowerPoint Presentation</vt:lpstr>
      <vt:lpstr>Blue Card Policy Procedures</vt:lpstr>
      <vt:lpstr>Who can Help</vt:lpstr>
    </vt:vector>
  </TitlesOfParts>
  <Company>Surf Life Saving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Thomson</dc:creator>
  <cp:lastModifiedBy>Admin</cp:lastModifiedBy>
  <cp:revision>216</cp:revision>
  <cp:lastPrinted>2017-07-17T07:34:00Z</cp:lastPrinted>
  <dcterms:created xsi:type="dcterms:W3CDTF">2012-06-26T11:32:37Z</dcterms:created>
  <dcterms:modified xsi:type="dcterms:W3CDTF">2017-08-24T01:48:05Z</dcterms:modified>
</cp:coreProperties>
</file>